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4" r:id="rId4"/>
    <p:sldId id="263" r:id="rId5"/>
    <p:sldId id="265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3E89"/>
    <a:srgbClr val="FFF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37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E1A636-F586-4907-A515-1F9BBC726CD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8D65AA-5393-496D-A22B-7F4BE2BF770C}">
      <dgm:prSet phldrT="[Текст]" custT="1"/>
      <dgm:spPr>
        <a:solidFill>
          <a:srgbClr val="2E3E89"/>
        </a:solidFill>
        <a:ln w="76200">
          <a:solidFill>
            <a:schemeClr val="bg1"/>
          </a:solidFill>
        </a:ln>
      </dgm:spPr>
      <dgm:t>
        <a:bodyPr/>
        <a:lstStyle/>
        <a:p>
          <a:r>
            <a:rPr lang="uz-Cyrl-UZ" sz="1800" b="1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rPr>
            <a:t>Совершенствование </a:t>
          </a:r>
          <a:r>
            <a:rPr lang="ru-RU" sz="1800" b="1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rPr>
            <a:t>Модельного закона Межпарламентской Ассамблеи государств - участников СНГ «Об обеспечении единства измерений» </a:t>
          </a:r>
          <a:endParaRPr lang="ru-RU" sz="1800" dirty="0">
            <a:solidFill>
              <a:srgbClr val="FFF400"/>
            </a:solidFill>
          </a:endParaRPr>
        </a:p>
      </dgm:t>
    </dgm:pt>
    <dgm:pt modelId="{CD516908-9A6E-439F-845D-C786A8DF4CAD}" type="parTrans" cxnId="{BC35E940-1FAC-40DE-8272-9550E54A248D}">
      <dgm:prSet/>
      <dgm:spPr/>
      <dgm:t>
        <a:bodyPr/>
        <a:lstStyle/>
        <a:p>
          <a:endParaRPr lang="ru-RU"/>
        </a:p>
      </dgm:t>
    </dgm:pt>
    <dgm:pt modelId="{69CD02BF-9CF6-4101-91E5-A5685DEF4D05}" type="sibTrans" cxnId="{BC35E940-1FAC-40DE-8272-9550E54A248D}">
      <dgm:prSet/>
      <dgm:spPr/>
      <dgm:t>
        <a:bodyPr/>
        <a:lstStyle/>
        <a:p>
          <a:endParaRPr lang="ru-RU"/>
        </a:p>
      </dgm:t>
    </dgm:pt>
    <dgm:pt modelId="{68557E82-FB68-441B-BA19-7F12BD98E609}">
      <dgm:prSet phldrT="[Текст]" custT="1"/>
      <dgm:spPr/>
      <dgm:t>
        <a:bodyPr/>
        <a:lstStyle/>
        <a:p>
          <a:r>
            <a:rPr lang="ru-RU" sz="1600" b="1" i="1" dirty="0">
              <a:solidFill>
                <a:srgbClr val="2E3E89"/>
              </a:solidFill>
              <a:latin typeface="Arial" panose="020B0604020202020204" pitchFamily="34" charset="0"/>
              <a:cs typeface="Arial" panose="020B0604020202020204" pitchFamily="34" charset="0"/>
            </a:rPr>
            <a:t>Закон принят в 1998 году. Рекомендуется пересмотреть с учетом документов </a:t>
          </a:r>
          <a:r>
            <a:rPr lang="en-US" sz="1600" b="1" i="1" dirty="0">
              <a:solidFill>
                <a:srgbClr val="2E3E89"/>
              </a:solidFill>
              <a:latin typeface="Arial" panose="020B0604020202020204" pitchFamily="34" charset="0"/>
              <a:cs typeface="Arial" panose="020B0604020202020204" pitchFamily="34" charset="0"/>
            </a:rPr>
            <a:t>OIML</a:t>
          </a:r>
          <a:r>
            <a:rPr lang="ru-RU" sz="1600" b="1" i="1" dirty="0">
              <a:solidFill>
                <a:srgbClr val="2E3E89"/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600" b="1" i="1" dirty="0">
              <a:solidFill>
                <a:srgbClr val="2E3E89"/>
              </a:solidFill>
              <a:latin typeface="Arial" panose="020B0604020202020204" pitchFamily="34" charset="0"/>
              <a:cs typeface="Arial" panose="020B0604020202020204" pitchFamily="34" charset="0"/>
            </a:rPr>
            <a:t>BIPM</a:t>
          </a:r>
          <a:r>
            <a:rPr lang="ru-RU" sz="1600" b="1" i="1" dirty="0">
              <a:solidFill>
                <a:srgbClr val="2E3E89"/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br>
            <a:rPr lang="ru-RU" sz="1600" b="1" i="1" dirty="0">
              <a:solidFill>
                <a:srgbClr val="2E3E89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600" b="1" i="1" dirty="0">
              <a:solidFill>
                <a:srgbClr val="2E3E89"/>
              </a:solidFill>
              <a:latin typeface="Arial" panose="020B0604020202020204" pitchFamily="34" charset="0"/>
              <a:cs typeface="Arial" panose="020B0604020202020204" pitchFamily="34" charset="0"/>
            </a:rPr>
            <a:t>а также развития науки и техники в данной области</a:t>
          </a:r>
        </a:p>
      </dgm:t>
    </dgm:pt>
    <dgm:pt modelId="{2E7F7B9C-4F43-4B89-AFD7-14999685B6A0}" type="parTrans" cxnId="{7AB82235-ABC8-4E61-B412-9AB372D8F260}">
      <dgm:prSet/>
      <dgm:spPr/>
      <dgm:t>
        <a:bodyPr/>
        <a:lstStyle/>
        <a:p>
          <a:endParaRPr lang="ru-RU"/>
        </a:p>
      </dgm:t>
    </dgm:pt>
    <dgm:pt modelId="{8EBCFBEF-4717-4D32-BBC0-DCE4191E84C1}" type="sibTrans" cxnId="{7AB82235-ABC8-4E61-B412-9AB372D8F260}">
      <dgm:prSet/>
      <dgm:spPr/>
      <dgm:t>
        <a:bodyPr/>
        <a:lstStyle/>
        <a:p>
          <a:endParaRPr lang="ru-RU"/>
        </a:p>
      </dgm:t>
    </dgm:pt>
    <dgm:pt modelId="{418D2BC7-98C6-4A31-A253-362CD649206E}">
      <dgm:prSet phldrT="[Текст]" custT="1"/>
      <dgm:spPr>
        <a:solidFill>
          <a:srgbClr val="2E3E89"/>
        </a:solidFill>
        <a:ln w="76200">
          <a:solidFill>
            <a:schemeClr val="bg1"/>
          </a:solidFill>
        </a:ln>
      </dgm:spPr>
      <dgm:t>
        <a:bodyPr/>
        <a:lstStyle/>
        <a:p>
          <a:r>
            <a:rPr lang="ru-RU" sz="1800" b="1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rPr>
            <a:t>Формирование групп средств измерений, относящихся к сфере законодательной метрологии </a:t>
          </a:r>
          <a:endParaRPr lang="ru-RU" sz="1800" dirty="0">
            <a:solidFill>
              <a:srgbClr val="FFF400"/>
            </a:solidFill>
          </a:endParaRPr>
        </a:p>
      </dgm:t>
    </dgm:pt>
    <dgm:pt modelId="{D60DAA64-750D-430E-B77B-6A205BB45807}" type="parTrans" cxnId="{FBB826E6-4103-493C-A258-DD357C924D05}">
      <dgm:prSet/>
      <dgm:spPr/>
      <dgm:t>
        <a:bodyPr/>
        <a:lstStyle/>
        <a:p>
          <a:endParaRPr lang="ru-RU"/>
        </a:p>
      </dgm:t>
    </dgm:pt>
    <dgm:pt modelId="{AF14FEFA-45B9-449C-AD24-4A9F46E8D1B3}" type="sibTrans" cxnId="{FBB826E6-4103-493C-A258-DD357C924D05}">
      <dgm:prSet/>
      <dgm:spPr/>
      <dgm:t>
        <a:bodyPr/>
        <a:lstStyle/>
        <a:p>
          <a:endParaRPr lang="ru-RU"/>
        </a:p>
      </dgm:t>
    </dgm:pt>
    <dgm:pt modelId="{40D59621-87A9-48A4-B2A8-788CA9988609}">
      <dgm:prSet phldrT="[Текст]" custT="1"/>
      <dgm:spPr/>
      <dgm:t>
        <a:bodyPr/>
        <a:lstStyle/>
        <a:p>
          <a:r>
            <a:rPr lang="ru-RU" sz="1600" b="1" i="1" dirty="0">
              <a:solidFill>
                <a:srgbClr val="2E3E89"/>
              </a:solidFill>
              <a:latin typeface="Arial" panose="020B0604020202020204" pitchFamily="34" charset="0"/>
              <a:cs typeface="Arial" panose="020B0604020202020204" pitchFamily="34" charset="0"/>
            </a:rPr>
            <a:t>Выработка рекомендаций по отнесению средств измерений к сфере законодательной метрологии, с целью формирования единого подхода среди государств-участников Соглашения</a:t>
          </a:r>
        </a:p>
      </dgm:t>
    </dgm:pt>
    <dgm:pt modelId="{D8A1C94E-F2C6-4199-8F53-0515D075223E}" type="parTrans" cxnId="{6006E37F-89B5-47BE-BC0B-9D10E2DBB3CE}">
      <dgm:prSet/>
      <dgm:spPr/>
      <dgm:t>
        <a:bodyPr/>
        <a:lstStyle/>
        <a:p>
          <a:endParaRPr lang="ru-RU"/>
        </a:p>
      </dgm:t>
    </dgm:pt>
    <dgm:pt modelId="{901896ED-7FA2-44D4-B3A0-4867F76950BB}" type="sibTrans" cxnId="{6006E37F-89B5-47BE-BC0B-9D10E2DBB3CE}">
      <dgm:prSet/>
      <dgm:spPr/>
      <dgm:t>
        <a:bodyPr/>
        <a:lstStyle/>
        <a:p>
          <a:endParaRPr lang="ru-RU"/>
        </a:p>
      </dgm:t>
    </dgm:pt>
    <dgm:pt modelId="{7D7F2598-508B-48AD-BBE0-0DD512D0B35A}">
      <dgm:prSet custT="1"/>
      <dgm:spPr>
        <a:solidFill>
          <a:srgbClr val="2E3E89"/>
        </a:solidFill>
        <a:ln w="76200">
          <a:solidFill>
            <a:schemeClr val="bg1"/>
          </a:solidFill>
        </a:ln>
      </dgm:spPr>
      <dgm:t>
        <a:bodyPr/>
        <a:lstStyle/>
        <a:p>
          <a:r>
            <a:rPr lang="uz-Cyrl-UZ" sz="1800" b="1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rPr>
            <a:t>Унификация меж</a:t>
          </a:r>
          <a:r>
            <a:rPr lang="ru-RU" sz="1800" b="1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rPr>
            <a:t>поверочных интервалов групп средств измерений </a:t>
          </a:r>
          <a:endParaRPr lang="ru-RU" sz="1800" dirty="0">
            <a:solidFill>
              <a:srgbClr val="FFF400"/>
            </a:solidFill>
          </a:endParaRPr>
        </a:p>
      </dgm:t>
    </dgm:pt>
    <dgm:pt modelId="{8638C7B2-A673-4D00-ACE5-5A72716372DB}" type="parTrans" cxnId="{CA119692-C672-4339-B501-1A250F76383B}">
      <dgm:prSet/>
      <dgm:spPr/>
      <dgm:t>
        <a:bodyPr/>
        <a:lstStyle/>
        <a:p>
          <a:endParaRPr lang="ru-RU"/>
        </a:p>
      </dgm:t>
    </dgm:pt>
    <dgm:pt modelId="{91B70C5C-3589-49BD-BFAF-F976498B92D2}" type="sibTrans" cxnId="{CA119692-C672-4339-B501-1A250F76383B}">
      <dgm:prSet/>
      <dgm:spPr/>
      <dgm:t>
        <a:bodyPr/>
        <a:lstStyle/>
        <a:p>
          <a:endParaRPr lang="ru-RU"/>
        </a:p>
      </dgm:t>
    </dgm:pt>
    <dgm:pt modelId="{6A9720A2-E807-4EB5-9999-47D7833C9250}">
      <dgm:prSet custT="1"/>
      <dgm:spPr/>
      <dgm:t>
        <a:bodyPr/>
        <a:lstStyle/>
        <a:p>
          <a:r>
            <a:rPr lang="ru-RU" sz="1600" b="1" i="1" dirty="0">
              <a:solidFill>
                <a:srgbClr val="2E3E89"/>
              </a:solidFill>
              <a:latin typeface="Arial" panose="020B0604020202020204" pitchFamily="34" charset="0"/>
              <a:cs typeface="Arial" panose="020B0604020202020204" pitchFamily="34" charset="0"/>
            </a:rPr>
            <a:t>Наблюдается разнообразие при установлении </a:t>
          </a:r>
          <a:r>
            <a:rPr lang="ru-RU" sz="1600" b="1" i="1" dirty="0" err="1">
              <a:solidFill>
                <a:srgbClr val="2E3E89"/>
              </a:solidFill>
              <a:latin typeface="Arial" panose="020B0604020202020204" pitchFamily="34" charset="0"/>
              <a:cs typeface="Arial" panose="020B0604020202020204" pitchFamily="34" charset="0"/>
            </a:rPr>
            <a:t>межповерочных</a:t>
          </a:r>
          <a:r>
            <a:rPr lang="ru-RU" sz="1600" b="1" i="1" dirty="0">
              <a:solidFill>
                <a:srgbClr val="2E3E89"/>
              </a:solidFill>
              <a:latin typeface="Arial" panose="020B0604020202020204" pitchFamily="34" charset="0"/>
              <a:cs typeface="Arial" panose="020B0604020202020204" pitchFamily="34" charset="0"/>
            </a:rPr>
            <a:t> интервалов среди государств-участников Соглашения, ввиду чего рекомендуется подготовка перечня с предельными значениями </a:t>
          </a:r>
          <a:r>
            <a:rPr lang="ru-RU" sz="1600" b="1" i="1" dirty="0" err="1">
              <a:solidFill>
                <a:srgbClr val="2E3E89"/>
              </a:solidFill>
              <a:latin typeface="Arial" panose="020B0604020202020204" pitchFamily="34" charset="0"/>
              <a:cs typeface="Arial" panose="020B0604020202020204" pitchFamily="34" charset="0"/>
            </a:rPr>
            <a:t>межповерочных</a:t>
          </a:r>
          <a:r>
            <a:rPr lang="ru-RU" sz="1600" b="1" i="1" dirty="0">
              <a:solidFill>
                <a:srgbClr val="2E3E89"/>
              </a:solidFill>
              <a:latin typeface="Arial" panose="020B0604020202020204" pitchFamily="34" charset="0"/>
              <a:cs typeface="Arial" panose="020B0604020202020204" pitchFamily="34" charset="0"/>
            </a:rPr>
            <a:t> интервалов</a:t>
          </a:r>
        </a:p>
      </dgm:t>
    </dgm:pt>
    <dgm:pt modelId="{816A6670-D581-43F6-80DB-57CF56027856}" type="parTrans" cxnId="{1A6EE5DA-ECF9-4421-BE8A-F4A6320625E7}">
      <dgm:prSet/>
      <dgm:spPr/>
      <dgm:t>
        <a:bodyPr/>
        <a:lstStyle/>
        <a:p>
          <a:endParaRPr lang="ru-RU"/>
        </a:p>
      </dgm:t>
    </dgm:pt>
    <dgm:pt modelId="{6574783C-3F48-4512-B4C7-8783ECBD6E58}" type="sibTrans" cxnId="{1A6EE5DA-ECF9-4421-BE8A-F4A6320625E7}">
      <dgm:prSet/>
      <dgm:spPr/>
      <dgm:t>
        <a:bodyPr/>
        <a:lstStyle/>
        <a:p>
          <a:endParaRPr lang="ru-RU"/>
        </a:p>
      </dgm:t>
    </dgm:pt>
    <dgm:pt modelId="{B8EA760C-9601-4B9F-91B2-E5C207182B85}" type="pres">
      <dgm:prSet presAssocID="{E3E1A636-F586-4907-A515-1F9BBC726CD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506DF1E-CE41-4148-922A-53E91BF9C44B}" type="pres">
      <dgm:prSet presAssocID="{6F8D65AA-5393-496D-A22B-7F4BE2BF770C}" presName="parentText" presStyleLbl="node1" presStyleIdx="0" presStyleCnt="3" custLinFactNeighborY="-2736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198548-2DFC-40B5-80A7-073A41370FC7}" type="pres">
      <dgm:prSet presAssocID="{6F8D65AA-5393-496D-A22B-7F4BE2BF770C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6FC2A-F421-4790-BE2B-A1F252422137}" type="pres">
      <dgm:prSet presAssocID="{418D2BC7-98C6-4A31-A253-362CD649206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0A28A1-FE28-4930-98B0-74CDC489B7F2}" type="pres">
      <dgm:prSet presAssocID="{418D2BC7-98C6-4A31-A253-362CD649206E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89F8AA-7C48-40EF-877E-7C32FBD8B71A}" type="pres">
      <dgm:prSet presAssocID="{7D7F2598-508B-48AD-BBE0-0DD512D0B35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74181C-A531-4AB4-B880-698C05B023D2}" type="pres">
      <dgm:prSet presAssocID="{7D7F2598-508B-48AD-BBE0-0DD512D0B35A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B826E6-4103-493C-A258-DD357C924D05}" srcId="{E3E1A636-F586-4907-A515-1F9BBC726CDF}" destId="{418D2BC7-98C6-4A31-A253-362CD649206E}" srcOrd="1" destOrd="0" parTransId="{D60DAA64-750D-430E-B77B-6A205BB45807}" sibTransId="{AF14FEFA-45B9-449C-AD24-4A9F46E8D1B3}"/>
    <dgm:cxn modelId="{2F5F8709-A8CA-431E-BE26-99F6BD8A58EE}" type="presOf" srcId="{E3E1A636-F586-4907-A515-1F9BBC726CDF}" destId="{B8EA760C-9601-4B9F-91B2-E5C207182B85}" srcOrd="0" destOrd="0" presId="urn:microsoft.com/office/officeart/2005/8/layout/vList2"/>
    <dgm:cxn modelId="{7AB82235-ABC8-4E61-B412-9AB372D8F260}" srcId="{6F8D65AA-5393-496D-A22B-7F4BE2BF770C}" destId="{68557E82-FB68-441B-BA19-7F12BD98E609}" srcOrd="0" destOrd="0" parTransId="{2E7F7B9C-4F43-4B89-AFD7-14999685B6A0}" sibTransId="{8EBCFBEF-4717-4D32-BBC0-DCE4191E84C1}"/>
    <dgm:cxn modelId="{6006E37F-89B5-47BE-BC0B-9D10E2DBB3CE}" srcId="{418D2BC7-98C6-4A31-A253-362CD649206E}" destId="{40D59621-87A9-48A4-B2A8-788CA9988609}" srcOrd="0" destOrd="0" parTransId="{D8A1C94E-F2C6-4199-8F53-0515D075223E}" sibTransId="{901896ED-7FA2-44D4-B3A0-4867F76950BB}"/>
    <dgm:cxn modelId="{0A3C99EF-49BA-444D-AB2A-3F699C4DA213}" type="presOf" srcId="{6F8D65AA-5393-496D-A22B-7F4BE2BF770C}" destId="{B506DF1E-CE41-4148-922A-53E91BF9C44B}" srcOrd="0" destOrd="0" presId="urn:microsoft.com/office/officeart/2005/8/layout/vList2"/>
    <dgm:cxn modelId="{953402E0-F45C-40AD-9B93-B3629FECDF23}" type="presOf" srcId="{7D7F2598-508B-48AD-BBE0-0DD512D0B35A}" destId="{D589F8AA-7C48-40EF-877E-7C32FBD8B71A}" srcOrd="0" destOrd="0" presId="urn:microsoft.com/office/officeart/2005/8/layout/vList2"/>
    <dgm:cxn modelId="{CA119692-C672-4339-B501-1A250F76383B}" srcId="{E3E1A636-F586-4907-A515-1F9BBC726CDF}" destId="{7D7F2598-508B-48AD-BBE0-0DD512D0B35A}" srcOrd="2" destOrd="0" parTransId="{8638C7B2-A673-4D00-ACE5-5A72716372DB}" sibTransId="{91B70C5C-3589-49BD-BFAF-F976498B92D2}"/>
    <dgm:cxn modelId="{57B73D68-CD60-4207-8B5C-C852246558AF}" type="presOf" srcId="{6A9720A2-E807-4EB5-9999-47D7833C9250}" destId="{3B74181C-A531-4AB4-B880-698C05B023D2}" srcOrd="0" destOrd="0" presId="urn:microsoft.com/office/officeart/2005/8/layout/vList2"/>
    <dgm:cxn modelId="{9CBAECB6-3AA4-4A64-A75B-BA9E5BB19C07}" type="presOf" srcId="{40D59621-87A9-48A4-B2A8-788CA9988609}" destId="{C20A28A1-FE28-4930-98B0-74CDC489B7F2}" srcOrd="0" destOrd="0" presId="urn:microsoft.com/office/officeart/2005/8/layout/vList2"/>
    <dgm:cxn modelId="{BC35E940-1FAC-40DE-8272-9550E54A248D}" srcId="{E3E1A636-F586-4907-A515-1F9BBC726CDF}" destId="{6F8D65AA-5393-496D-A22B-7F4BE2BF770C}" srcOrd="0" destOrd="0" parTransId="{CD516908-9A6E-439F-845D-C786A8DF4CAD}" sibTransId="{69CD02BF-9CF6-4101-91E5-A5685DEF4D05}"/>
    <dgm:cxn modelId="{C3F0F458-9E93-4736-BB40-FE048C6777BD}" type="presOf" srcId="{68557E82-FB68-441B-BA19-7F12BD98E609}" destId="{A1198548-2DFC-40B5-80A7-073A41370FC7}" srcOrd="0" destOrd="0" presId="urn:microsoft.com/office/officeart/2005/8/layout/vList2"/>
    <dgm:cxn modelId="{1A6EE5DA-ECF9-4421-BE8A-F4A6320625E7}" srcId="{7D7F2598-508B-48AD-BBE0-0DD512D0B35A}" destId="{6A9720A2-E807-4EB5-9999-47D7833C9250}" srcOrd="0" destOrd="0" parTransId="{816A6670-D581-43F6-80DB-57CF56027856}" sibTransId="{6574783C-3F48-4512-B4C7-8783ECBD6E58}"/>
    <dgm:cxn modelId="{B2192008-AFCC-4C2D-B0E7-C8B26FD96178}" type="presOf" srcId="{418D2BC7-98C6-4A31-A253-362CD649206E}" destId="{C1B6FC2A-F421-4790-BE2B-A1F252422137}" srcOrd="0" destOrd="0" presId="urn:microsoft.com/office/officeart/2005/8/layout/vList2"/>
    <dgm:cxn modelId="{C6B63CB6-4821-4FCD-AC6D-D3FD4BC7CE76}" type="presParOf" srcId="{B8EA760C-9601-4B9F-91B2-E5C207182B85}" destId="{B506DF1E-CE41-4148-922A-53E91BF9C44B}" srcOrd="0" destOrd="0" presId="urn:microsoft.com/office/officeart/2005/8/layout/vList2"/>
    <dgm:cxn modelId="{B1FF66AA-B056-4904-A237-28594802633E}" type="presParOf" srcId="{B8EA760C-9601-4B9F-91B2-E5C207182B85}" destId="{A1198548-2DFC-40B5-80A7-073A41370FC7}" srcOrd="1" destOrd="0" presId="urn:microsoft.com/office/officeart/2005/8/layout/vList2"/>
    <dgm:cxn modelId="{FD8162FE-9A10-4E34-8FCF-91592CC3EABC}" type="presParOf" srcId="{B8EA760C-9601-4B9F-91B2-E5C207182B85}" destId="{C1B6FC2A-F421-4790-BE2B-A1F252422137}" srcOrd="2" destOrd="0" presId="urn:microsoft.com/office/officeart/2005/8/layout/vList2"/>
    <dgm:cxn modelId="{A8791556-ED23-4107-AC72-29F0598F2558}" type="presParOf" srcId="{B8EA760C-9601-4B9F-91B2-E5C207182B85}" destId="{C20A28A1-FE28-4930-98B0-74CDC489B7F2}" srcOrd="3" destOrd="0" presId="urn:microsoft.com/office/officeart/2005/8/layout/vList2"/>
    <dgm:cxn modelId="{6E609537-E673-4108-89EA-FDF19CC3358B}" type="presParOf" srcId="{B8EA760C-9601-4B9F-91B2-E5C207182B85}" destId="{D589F8AA-7C48-40EF-877E-7C32FBD8B71A}" srcOrd="4" destOrd="0" presId="urn:microsoft.com/office/officeart/2005/8/layout/vList2"/>
    <dgm:cxn modelId="{FF49334B-F780-461B-8849-EFB33B4E5B19}" type="presParOf" srcId="{B8EA760C-9601-4B9F-91B2-E5C207182B85}" destId="{3B74181C-A531-4AB4-B880-698C05B023D2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B28CE1-778F-42F4-A554-0888701F36C8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DEF9CA0-3FDF-4AFD-A653-9F03253B2C2E}">
      <dgm:prSet phldrT="[Текст]" custT="1"/>
      <dgm:spPr>
        <a:noFill/>
      </dgm:spPr>
      <dgm:t>
        <a:bodyPr/>
        <a:lstStyle/>
        <a:p>
          <a:r>
            <a:rPr lang="ru-RU" sz="2000" i="0" dirty="0">
              <a:solidFill>
                <a:srgbClr val="2E3E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Базы данных </a:t>
          </a:r>
          <a:br>
            <a:rPr lang="ru-RU" sz="2000" i="0" dirty="0">
              <a:solidFill>
                <a:srgbClr val="2E3E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i="0" dirty="0">
              <a:solidFill>
                <a:srgbClr val="2E3E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государств-участников </a:t>
          </a:r>
          <a:br>
            <a:rPr lang="ru-RU" sz="2000" i="0" dirty="0">
              <a:solidFill>
                <a:srgbClr val="2E3E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2000" i="0" dirty="0">
              <a:solidFill>
                <a:srgbClr val="2E3E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МГС</a:t>
          </a:r>
        </a:p>
      </dgm:t>
    </dgm:pt>
    <dgm:pt modelId="{77EA3FD3-F1D9-40EB-9335-FE1C34C6B92B}" type="parTrans" cxnId="{CB71CC79-18FB-46D4-B196-9FDA10A39472}">
      <dgm:prSet/>
      <dgm:spPr/>
      <dgm:t>
        <a:bodyPr/>
        <a:lstStyle/>
        <a:p>
          <a:endParaRPr lang="ru-RU"/>
        </a:p>
      </dgm:t>
    </dgm:pt>
    <dgm:pt modelId="{F1F51074-0A5C-479B-B084-4251323ABA15}" type="sibTrans" cxnId="{CB71CC79-18FB-46D4-B196-9FDA10A39472}">
      <dgm:prSet/>
      <dgm:spPr/>
      <dgm:t>
        <a:bodyPr/>
        <a:lstStyle/>
        <a:p>
          <a:endParaRPr lang="ru-RU"/>
        </a:p>
      </dgm:t>
    </dgm:pt>
    <dgm:pt modelId="{662E87A8-D0CA-4F7E-B99B-8829781C6A0C}">
      <dgm:prSet phldrT="[Текст]" custT="1"/>
      <dgm:spPr>
        <a:solidFill>
          <a:srgbClr val="2E3E89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400" dirty="0">
              <a:solidFill>
                <a:srgbClr val="FFF400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Единая база данных МГС</a:t>
          </a:r>
        </a:p>
      </dgm:t>
    </dgm:pt>
    <dgm:pt modelId="{B017AFBA-ABF1-4603-B822-CE01410851F9}" type="parTrans" cxnId="{17451DA3-3E70-4992-BCB6-AB873BB7A031}">
      <dgm:prSet/>
      <dgm:spPr/>
      <dgm:t>
        <a:bodyPr/>
        <a:lstStyle/>
        <a:p>
          <a:endParaRPr lang="ru-RU"/>
        </a:p>
      </dgm:t>
    </dgm:pt>
    <dgm:pt modelId="{5A156D0C-A84F-426C-AD5C-FBBD7E252EDA}" type="sibTrans" cxnId="{17451DA3-3E70-4992-BCB6-AB873BB7A031}">
      <dgm:prSet/>
      <dgm:spPr/>
      <dgm:t>
        <a:bodyPr/>
        <a:lstStyle/>
        <a:p>
          <a:endParaRPr lang="ru-RU"/>
        </a:p>
      </dgm:t>
    </dgm:pt>
    <dgm:pt modelId="{F1BEA75B-ED6A-484A-B6CA-FB4B2353664F}">
      <dgm:prSet phldrT="[Текст]" custT="1"/>
      <dgm:spPr/>
      <dgm:t>
        <a:bodyPr anchor="t"/>
        <a:lstStyle/>
        <a:p>
          <a:pPr algn="l"/>
          <a:r>
            <a:rPr lang="ru-RU" sz="1600" b="0" i="1" dirty="0">
              <a:solidFill>
                <a:srgbClr val="2E3E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Возможности:</a:t>
          </a:r>
        </a:p>
        <a:p>
          <a:pPr algn="l"/>
          <a:r>
            <a:rPr lang="ru-RU" sz="1600" b="0" i="1" dirty="0">
              <a:solidFill>
                <a:srgbClr val="2E3E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- устранения противоречивости; </a:t>
          </a:r>
        </a:p>
        <a:p>
          <a:pPr algn="l"/>
          <a:r>
            <a:rPr lang="ru-RU" sz="1600" b="0" i="1" dirty="0">
              <a:solidFill>
                <a:srgbClr val="2E3E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- общий доступ к данным; </a:t>
          </a:r>
        </a:p>
        <a:p>
          <a:pPr algn="l"/>
          <a:r>
            <a:rPr lang="ru-RU" sz="1600" b="0" i="1" dirty="0">
              <a:solidFill>
                <a:srgbClr val="2E3E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rPr>
            <a:t>- обеспечение целостности данных</a:t>
          </a:r>
          <a:endParaRPr lang="ru-RU" sz="1600" dirty="0">
            <a:solidFill>
              <a:srgbClr val="2E3E8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D4B1A3-544F-49CA-A015-2CF4C32E05C4}" type="parTrans" cxnId="{2953B6D6-9BF2-4EE0-B225-86EC69B87208}">
      <dgm:prSet/>
      <dgm:spPr/>
      <dgm:t>
        <a:bodyPr/>
        <a:lstStyle/>
        <a:p>
          <a:endParaRPr lang="ru-RU"/>
        </a:p>
      </dgm:t>
    </dgm:pt>
    <dgm:pt modelId="{22FC052E-5E2A-4496-BC5E-F93EB7A3229C}" type="sibTrans" cxnId="{2953B6D6-9BF2-4EE0-B225-86EC69B87208}">
      <dgm:prSet/>
      <dgm:spPr/>
      <dgm:t>
        <a:bodyPr/>
        <a:lstStyle/>
        <a:p>
          <a:endParaRPr lang="ru-RU"/>
        </a:p>
      </dgm:t>
    </dgm:pt>
    <dgm:pt modelId="{AE2AB7B0-AA6E-426F-861F-783081CFB42D}" type="pres">
      <dgm:prSet presAssocID="{66B28CE1-778F-42F4-A554-0888701F36C8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51FA0D2-CA1D-4F9D-A12D-2DE4E16DD8B8}" type="pres">
      <dgm:prSet presAssocID="{BDEF9CA0-3FDF-4AFD-A653-9F03253B2C2E}" presName="chaos" presStyleCnt="0"/>
      <dgm:spPr/>
    </dgm:pt>
    <dgm:pt modelId="{C39AD4E8-9F13-4C92-895C-69A11C0430CA}" type="pres">
      <dgm:prSet presAssocID="{BDEF9CA0-3FDF-4AFD-A653-9F03253B2C2E}" presName="parTx1" presStyleLbl="revTx" presStyleIdx="0" presStyleCnt="2" custScaleX="180752"/>
      <dgm:spPr/>
      <dgm:t>
        <a:bodyPr/>
        <a:lstStyle/>
        <a:p>
          <a:endParaRPr lang="ru-RU"/>
        </a:p>
      </dgm:t>
    </dgm:pt>
    <dgm:pt modelId="{6C7E1FC8-5E77-46CB-BA98-9437170993B8}" type="pres">
      <dgm:prSet presAssocID="{BDEF9CA0-3FDF-4AFD-A653-9F03253B2C2E}" presName="c1" presStyleLbl="node1" presStyleIdx="0" presStyleCnt="19"/>
      <dgm:spPr>
        <a:solidFill>
          <a:srgbClr val="FFF4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78F52A53-0C8A-45FB-9388-C8D74A16CD71}" type="pres">
      <dgm:prSet presAssocID="{BDEF9CA0-3FDF-4AFD-A653-9F03253B2C2E}" presName="c2" presStyleLbl="node1" presStyleIdx="1" presStyleCnt="19"/>
      <dgm:spPr>
        <a:solidFill>
          <a:srgbClr val="FFF4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EA289F7F-379D-49E4-9F81-D66C9D799D2B}" type="pres">
      <dgm:prSet presAssocID="{BDEF9CA0-3FDF-4AFD-A653-9F03253B2C2E}" presName="c3" presStyleLbl="node1" presStyleIdx="2" presStyleCnt="19"/>
      <dgm:spPr>
        <a:solidFill>
          <a:srgbClr val="FFF4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B15FFEFD-C998-4625-A474-91D428841008}" type="pres">
      <dgm:prSet presAssocID="{BDEF9CA0-3FDF-4AFD-A653-9F03253B2C2E}" presName="c4" presStyleLbl="node1" presStyleIdx="3" presStyleCnt="19"/>
      <dgm:spPr>
        <a:solidFill>
          <a:srgbClr val="FFF4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8D28E4CA-81FB-4F9E-9D26-716AFD28DF8F}" type="pres">
      <dgm:prSet presAssocID="{BDEF9CA0-3FDF-4AFD-A653-9F03253B2C2E}" presName="c5" presStyleLbl="node1" presStyleIdx="4" presStyleCnt="19"/>
      <dgm:spPr>
        <a:solidFill>
          <a:srgbClr val="FFF4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B04CE591-7593-469F-81E6-1527575F68ED}" type="pres">
      <dgm:prSet presAssocID="{BDEF9CA0-3FDF-4AFD-A653-9F03253B2C2E}" presName="c6" presStyleLbl="node1" presStyleIdx="5" presStyleCnt="19"/>
      <dgm:spPr>
        <a:solidFill>
          <a:srgbClr val="FFF4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15342CF4-3A1D-4F6C-A65F-AFA85F8BA505}" type="pres">
      <dgm:prSet presAssocID="{BDEF9CA0-3FDF-4AFD-A653-9F03253B2C2E}" presName="c7" presStyleLbl="node1" presStyleIdx="6" presStyleCnt="19"/>
      <dgm:spPr>
        <a:solidFill>
          <a:srgbClr val="FFF4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11DAEC34-CEF2-41EE-8470-460714E4FE95}" type="pres">
      <dgm:prSet presAssocID="{BDEF9CA0-3FDF-4AFD-A653-9F03253B2C2E}" presName="c8" presStyleLbl="node1" presStyleIdx="7" presStyleCnt="19"/>
      <dgm:spPr>
        <a:solidFill>
          <a:srgbClr val="FFF4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8554F93C-2BED-48D0-AEC8-C876D266B82B}" type="pres">
      <dgm:prSet presAssocID="{BDEF9CA0-3FDF-4AFD-A653-9F03253B2C2E}" presName="c9" presStyleLbl="node1" presStyleIdx="8" presStyleCnt="19"/>
      <dgm:spPr>
        <a:solidFill>
          <a:srgbClr val="FFF4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4F7F1BD3-9D77-4B88-81C2-1D938D1687FC}" type="pres">
      <dgm:prSet presAssocID="{BDEF9CA0-3FDF-4AFD-A653-9F03253B2C2E}" presName="c10" presStyleLbl="node1" presStyleIdx="9" presStyleCnt="19"/>
      <dgm:spPr>
        <a:solidFill>
          <a:srgbClr val="FFF4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AE1F0720-A86B-4859-81E5-7D3A98F465D6}" type="pres">
      <dgm:prSet presAssocID="{BDEF9CA0-3FDF-4AFD-A653-9F03253B2C2E}" presName="c11" presStyleLbl="node1" presStyleIdx="10" presStyleCnt="19"/>
      <dgm:spPr>
        <a:solidFill>
          <a:srgbClr val="FFF4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271F5EE3-D292-4648-8002-A9B339783214}" type="pres">
      <dgm:prSet presAssocID="{BDEF9CA0-3FDF-4AFD-A653-9F03253B2C2E}" presName="c12" presStyleLbl="node1" presStyleIdx="11" presStyleCnt="19"/>
      <dgm:spPr>
        <a:solidFill>
          <a:srgbClr val="FFF4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7B18A798-EE88-45AA-A260-AA1B25BBB263}" type="pres">
      <dgm:prSet presAssocID="{BDEF9CA0-3FDF-4AFD-A653-9F03253B2C2E}" presName="c13" presStyleLbl="node1" presStyleIdx="12" presStyleCnt="19"/>
      <dgm:spPr>
        <a:solidFill>
          <a:srgbClr val="FFF4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C91E4CF1-F257-45B8-AF92-C5B3FB8AEA96}" type="pres">
      <dgm:prSet presAssocID="{BDEF9CA0-3FDF-4AFD-A653-9F03253B2C2E}" presName="c14" presStyleLbl="node1" presStyleIdx="13" presStyleCnt="19"/>
      <dgm:spPr>
        <a:solidFill>
          <a:srgbClr val="FFF4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A99F5E26-BC57-45FD-95E1-5FB80E8AFECA}" type="pres">
      <dgm:prSet presAssocID="{BDEF9CA0-3FDF-4AFD-A653-9F03253B2C2E}" presName="c15" presStyleLbl="node1" presStyleIdx="14" presStyleCnt="19"/>
      <dgm:spPr>
        <a:solidFill>
          <a:srgbClr val="FFF4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51C65BB3-E070-4B1F-8CE3-DD368AB179DE}" type="pres">
      <dgm:prSet presAssocID="{BDEF9CA0-3FDF-4AFD-A653-9F03253B2C2E}" presName="c16" presStyleLbl="node1" presStyleIdx="15" presStyleCnt="19"/>
      <dgm:spPr>
        <a:solidFill>
          <a:srgbClr val="FFF4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001B444F-9B26-45EF-8F0C-9569448112CC}" type="pres">
      <dgm:prSet presAssocID="{BDEF9CA0-3FDF-4AFD-A653-9F03253B2C2E}" presName="c17" presStyleLbl="node1" presStyleIdx="16" presStyleCnt="19"/>
      <dgm:spPr>
        <a:solidFill>
          <a:srgbClr val="FFF4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4FBC5C0F-9344-4702-A902-BFAC6B290970}" type="pres">
      <dgm:prSet presAssocID="{BDEF9CA0-3FDF-4AFD-A653-9F03253B2C2E}" presName="c18" presStyleLbl="node1" presStyleIdx="17" presStyleCnt="19"/>
      <dgm:spPr>
        <a:solidFill>
          <a:srgbClr val="FFF4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1CC89286-6CFE-4139-953C-4EE872288462}" type="pres">
      <dgm:prSet presAssocID="{F1F51074-0A5C-479B-B084-4251323ABA15}" presName="chevronComposite1" presStyleCnt="0"/>
      <dgm:spPr/>
    </dgm:pt>
    <dgm:pt modelId="{A73A8227-9C28-4779-88C1-3866E6F36D26}" type="pres">
      <dgm:prSet presAssocID="{F1F51074-0A5C-479B-B084-4251323ABA15}" presName="chevron1" presStyleLbl="sibTrans2D1" presStyleIdx="0" presStyleCnt="2" custLinFactNeighborX="-55928" custLinFactNeighborY="3606"/>
      <dgm:spPr>
        <a:solidFill>
          <a:srgbClr val="C00000"/>
        </a:solidFill>
      </dgm:spPr>
    </dgm:pt>
    <dgm:pt modelId="{B1B79567-1295-4671-B9D8-FA7C6CE2684B}" type="pres">
      <dgm:prSet presAssocID="{F1F51074-0A5C-479B-B084-4251323ABA15}" presName="spChevron1" presStyleCnt="0"/>
      <dgm:spPr/>
    </dgm:pt>
    <dgm:pt modelId="{1B63A83F-47BE-4306-9747-D93761B61C39}" type="pres">
      <dgm:prSet presAssocID="{F1F51074-0A5C-479B-B084-4251323ABA15}" presName="overlap" presStyleCnt="0"/>
      <dgm:spPr/>
    </dgm:pt>
    <dgm:pt modelId="{3EBEEAD1-60D1-401F-B0D5-B86C376E6416}" type="pres">
      <dgm:prSet presAssocID="{F1F51074-0A5C-479B-B084-4251323ABA15}" presName="chevronComposite2" presStyleCnt="0"/>
      <dgm:spPr/>
    </dgm:pt>
    <dgm:pt modelId="{2E37CAF0-CC00-4387-88FC-70BE63DE59BE}" type="pres">
      <dgm:prSet presAssocID="{F1F51074-0A5C-479B-B084-4251323ABA15}" presName="chevron2" presStyleLbl="sibTrans2D1" presStyleIdx="1" presStyleCnt="2" custLinFactNeighborX="-70603" custLinFactNeighborY="4173"/>
      <dgm:spPr>
        <a:solidFill>
          <a:srgbClr val="C00000"/>
        </a:solidFill>
      </dgm:spPr>
    </dgm:pt>
    <dgm:pt modelId="{B41AD23F-3B0C-48D3-B593-5122C012003D}" type="pres">
      <dgm:prSet presAssocID="{F1F51074-0A5C-479B-B084-4251323ABA15}" presName="spChevron2" presStyleCnt="0"/>
      <dgm:spPr/>
    </dgm:pt>
    <dgm:pt modelId="{C00A33E4-A456-4524-9FA7-ACC6051C7569}" type="pres">
      <dgm:prSet presAssocID="{662E87A8-D0CA-4F7E-B99B-8829781C6A0C}" presName="last" presStyleCnt="0"/>
      <dgm:spPr/>
    </dgm:pt>
    <dgm:pt modelId="{A25BDABE-DF4B-4C4E-B40C-1462EE3F362F}" type="pres">
      <dgm:prSet presAssocID="{662E87A8-D0CA-4F7E-B99B-8829781C6A0C}" presName="circleTx" presStyleLbl="node1" presStyleIdx="18" presStyleCnt="19" custLinFactNeighborX="-40857" custLinFactNeighborY="-4288"/>
      <dgm:spPr/>
      <dgm:t>
        <a:bodyPr/>
        <a:lstStyle/>
        <a:p>
          <a:endParaRPr lang="ru-RU"/>
        </a:p>
      </dgm:t>
    </dgm:pt>
    <dgm:pt modelId="{B0518BC2-5D14-456A-99E9-2C14AB0D1165}" type="pres">
      <dgm:prSet presAssocID="{662E87A8-D0CA-4F7E-B99B-8829781C6A0C}" presName="desTxN" presStyleLbl="revTx" presStyleIdx="1" presStyleCnt="2" custScaleX="146856" custScaleY="72194" custLinFactNeighborX="-38455" custLinFactNeighborY="-169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D3EB51-C137-4189-B590-C1CDDC04C9C2}" type="pres">
      <dgm:prSet presAssocID="{662E87A8-D0CA-4F7E-B99B-8829781C6A0C}" presName="spN" presStyleCnt="0"/>
      <dgm:spPr/>
    </dgm:pt>
  </dgm:ptLst>
  <dgm:cxnLst>
    <dgm:cxn modelId="{AAECB8E3-A610-4375-B2E9-703CE0458F1E}" type="presOf" srcId="{BDEF9CA0-3FDF-4AFD-A653-9F03253B2C2E}" destId="{C39AD4E8-9F13-4C92-895C-69A11C0430CA}" srcOrd="0" destOrd="0" presId="urn:microsoft.com/office/officeart/2009/3/layout/RandomtoResultProcess"/>
    <dgm:cxn modelId="{CB71CC79-18FB-46D4-B196-9FDA10A39472}" srcId="{66B28CE1-778F-42F4-A554-0888701F36C8}" destId="{BDEF9CA0-3FDF-4AFD-A653-9F03253B2C2E}" srcOrd="0" destOrd="0" parTransId="{77EA3FD3-F1D9-40EB-9335-FE1C34C6B92B}" sibTransId="{F1F51074-0A5C-479B-B084-4251323ABA15}"/>
    <dgm:cxn modelId="{B09A9E27-0D1A-4FC4-8F15-686518E3BC90}" type="presOf" srcId="{F1BEA75B-ED6A-484A-B6CA-FB4B2353664F}" destId="{B0518BC2-5D14-456A-99E9-2C14AB0D1165}" srcOrd="0" destOrd="0" presId="urn:microsoft.com/office/officeart/2009/3/layout/RandomtoResultProcess"/>
    <dgm:cxn modelId="{2F67635B-B7C0-4D10-882E-983BDF86EF75}" type="presOf" srcId="{66B28CE1-778F-42F4-A554-0888701F36C8}" destId="{AE2AB7B0-AA6E-426F-861F-783081CFB42D}" srcOrd="0" destOrd="0" presId="urn:microsoft.com/office/officeart/2009/3/layout/RandomtoResultProcess"/>
    <dgm:cxn modelId="{17451DA3-3E70-4992-BCB6-AB873BB7A031}" srcId="{66B28CE1-778F-42F4-A554-0888701F36C8}" destId="{662E87A8-D0CA-4F7E-B99B-8829781C6A0C}" srcOrd="1" destOrd="0" parTransId="{B017AFBA-ABF1-4603-B822-CE01410851F9}" sibTransId="{5A156D0C-A84F-426C-AD5C-FBBD7E252EDA}"/>
    <dgm:cxn modelId="{2953B6D6-9BF2-4EE0-B225-86EC69B87208}" srcId="{662E87A8-D0CA-4F7E-B99B-8829781C6A0C}" destId="{F1BEA75B-ED6A-484A-B6CA-FB4B2353664F}" srcOrd="0" destOrd="0" parTransId="{88D4B1A3-544F-49CA-A015-2CF4C32E05C4}" sibTransId="{22FC052E-5E2A-4496-BC5E-F93EB7A3229C}"/>
    <dgm:cxn modelId="{C06F66A4-4453-45E5-950A-DECC0D8772FB}" type="presOf" srcId="{662E87A8-D0CA-4F7E-B99B-8829781C6A0C}" destId="{A25BDABE-DF4B-4C4E-B40C-1462EE3F362F}" srcOrd="0" destOrd="0" presId="urn:microsoft.com/office/officeart/2009/3/layout/RandomtoResultProcess"/>
    <dgm:cxn modelId="{CA5C08DE-F9A1-4569-A0DC-4CD70BA81B6F}" type="presParOf" srcId="{AE2AB7B0-AA6E-426F-861F-783081CFB42D}" destId="{751FA0D2-CA1D-4F9D-A12D-2DE4E16DD8B8}" srcOrd="0" destOrd="0" presId="urn:microsoft.com/office/officeart/2009/3/layout/RandomtoResultProcess"/>
    <dgm:cxn modelId="{AA87B3C6-A311-487A-9592-17A0F39B2A9D}" type="presParOf" srcId="{751FA0D2-CA1D-4F9D-A12D-2DE4E16DD8B8}" destId="{C39AD4E8-9F13-4C92-895C-69A11C0430CA}" srcOrd="0" destOrd="0" presId="urn:microsoft.com/office/officeart/2009/3/layout/RandomtoResultProcess"/>
    <dgm:cxn modelId="{1362F063-9D99-4682-BACD-4C44F6351566}" type="presParOf" srcId="{751FA0D2-CA1D-4F9D-A12D-2DE4E16DD8B8}" destId="{6C7E1FC8-5E77-46CB-BA98-9437170993B8}" srcOrd="1" destOrd="0" presId="urn:microsoft.com/office/officeart/2009/3/layout/RandomtoResultProcess"/>
    <dgm:cxn modelId="{307F94FC-CF76-41E9-AB41-999C5089D9D6}" type="presParOf" srcId="{751FA0D2-CA1D-4F9D-A12D-2DE4E16DD8B8}" destId="{78F52A53-0C8A-45FB-9388-C8D74A16CD71}" srcOrd="2" destOrd="0" presId="urn:microsoft.com/office/officeart/2009/3/layout/RandomtoResultProcess"/>
    <dgm:cxn modelId="{1BBEE351-5982-454D-A9C4-4803EE6199F1}" type="presParOf" srcId="{751FA0D2-CA1D-4F9D-A12D-2DE4E16DD8B8}" destId="{EA289F7F-379D-49E4-9F81-D66C9D799D2B}" srcOrd="3" destOrd="0" presId="urn:microsoft.com/office/officeart/2009/3/layout/RandomtoResultProcess"/>
    <dgm:cxn modelId="{CA586FBA-B3F2-44A9-848A-F25EEDBB2D84}" type="presParOf" srcId="{751FA0D2-CA1D-4F9D-A12D-2DE4E16DD8B8}" destId="{B15FFEFD-C998-4625-A474-91D428841008}" srcOrd="4" destOrd="0" presId="urn:microsoft.com/office/officeart/2009/3/layout/RandomtoResultProcess"/>
    <dgm:cxn modelId="{31179961-ACC8-4AF9-B139-B6E4327A817B}" type="presParOf" srcId="{751FA0D2-CA1D-4F9D-A12D-2DE4E16DD8B8}" destId="{8D28E4CA-81FB-4F9E-9D26-716AFD28DF8F}" srcOrd="5" destOrd="0" presId="urn:microsoft.com/office/officeart/2009/3/layout/RandomtoResultProcess"/>
    <dgm:cxn modelId="{B84DF56E-8028-438E-8ADD-B0719EBD3863}" type="presParOf" srcId="{751FA0D2-CA1D-4F9D-A12D-2DE4E16DD8B8}" destId="{B04CE591-7593-469F-81E6-1527575F68ED}" srcOrd="6" destOrd="0" presId="urn:microsoft.com/office/officeart/2009/3/layout/RandomtoResultProcess"/>
    <dgm:cxn modelId="{60D0070A-0FB3-4F52-9E35-1A45DBCDC6A8}" type="presParOf" srcId="{751FA0D2-CA1D-4F9D-A12D-2DE4E16DD8B8}" destId="{15342CF4-3A1D-4F6C-A65F-AFA85F8BA505}" srcOrd="7" destOrd="0" presId="urn:microsoft.com/office/officeart/2009/3/layout/RandomtoResultProcess"/>
    <dgm:cxn modelId="{B252E42A-BDA1-4EFF-8F35-474FC2FAC5B6}" type="presParOf" srcId="{751FA0D2-CA1D-4F9D-A12D-2DE4E16DD8B8}" destId="{11DAEC34-CEF2-41EE-8470-460714E4FE95}" srcOrd="8" destOrd="0" presId="urn:microsoft.com/office/officeart/2009/3/layout/RandomtoResultProcess"/>
    <dgm:cxn modelId="{A1984B50-4DC0-4AC5-9AF5-C672E4F42084}" type="presParOf" srcId="{751FA0D2-CA1D-4F9D-A12D-2DE4E16DD8B8}" destId="{8554F93C-2BED-48D0-AEC8-C876D266B82B}" srcOrd="9" destOrd="0" presId="urn:microsoft.com/office/officeart/2009/3/layout/RandomtoResultProcess"/>
    <dgm:cxn modelId="{BFB90A8B-C48B-49C0-BA21-0A91DECCB9C1}" type="presParOf" srcId="{751FA0D2-CA1D-4F9D-A12D-2DE4E16DD8B8}" destId="{4F7F1BD3-9D77-4B88-81C2-1D938D1687FC}" srcOrd="10" destOrd="0" presId="urn:microsoft.com/office/officeart/2009/3/layout/RandomtoResultProcess"/>
    <dgm:cxn modelId="{345067F6-9BF8-4C33-BEA3-7353E66DEDBB}" type="presParOf" srcId="{751FA0D2-CA1D-4F9D-A12D-2DE4E16DD8B8}" destId="{AE1F0720-A86B-4859-81E5-7D3A98F465D6}" srcOrd="11" destOrd="0" presId="urn:microsoft.com/office/officeart/2009/3/layout/RandomtoResultProcess"/>
    <dgm:cxn modelId="{5D7D8F1D-2CA2-4B57-A9D6-F7B7D6725F7C}" type="presParOf" srcId="{751FA0D2-CA1D-4F9D-A12D-2DE4E16DD8B8}" destId="{271F5EE3-D292-4648-8002-A9B339783214}" srcOrd="12" destOrd="0" presId="urn:microsoft.com/office/officeart/2009/3/layout/RandomtoResultProcess"/>
    <dgm:cxn modelId="{C8128ABA-E552-4412-9133-258B60AA7BC2}" type="presParOf" srcId="{751FA0D2-CA1D-4F9D-A12D-2DE4E16DD8B8}" destId="{7B18A798-EE88-45AA-A260-AA1B25BBB263}" srcOrd="13" destOrd="0" presId="urn:microsoft.com/office/officeart/2009/3/layout/RandomtoResultProcess"/>
    <dgm:cxn modelId="{0CDD140C-A51F-414F-AC94-A597B1EF0E12}" type="presParOf" srcId="{751FA0D2-CA1D-4F9D-A12D-2DE4E16DD8B8}" destId="{C91E4CF1-F257-45B8-AF92-C5B3FB8AEA96}" srcOrd="14" destOrd="0" presId="urn:microsoft.com/office/officeart/2009/3/layout/RandomtoResultProcess"/>
    <dgm:cxn modelId="{594EF37C-8FE8-4C6B-B200-D22ED22C3235}" type="presParOf" srcId="{751FA0D2-CA1D-4F9D-A12D-2DE4E16DD8B8}" destId="{A99F5E26-BC57-45FD-95E1-5FB80E8AFECA}" srcOrd="15" destOrd="0" presId="urn:microsoft.com/office/officeart/2009/3/layout/RandomtoResultProcess"/>
    <dgm:cxn modelId="{812C9152-7222-4208-9215-5537DE362CDF}" type="presParOf" srcId="{751FA0D2-CA1D-4F9D-A12D-2DE4E16DD8B8}" destId="{51C65BB3-E070-4B1F-8CE3-DD368AB179DE}" srcOrd="16" destOrd="0" presId="urn:microsoft.com/office/officeart/2009/3/layout/RandomtoResultProcess"/>
    <dgm:cxn modelId="{7FE71B3E-6F26-471A-87A5-07D75B2C756D}" type="presParOf" srcId="{751FA0D2-CA1D-4F9D-A12D-2DE4E16DD8B8}" destId="{001B444F-9B26-45EF-8F0C-9569448112CC}" srcOrd="17" destOrd="0" presId="urn:microsoft.com/office/officeart/2009/3/layout/RandomtoResultProcess"/>
    <dgm:cxn modelId="{AA3F3415-DF01-449E-93EF-A1E9C5B2FBD8}" type="presParOf" srcId="{751FA0D2-CA1D-4F9D-A12D-2DE4E16DD8B8}" destId="{4FBC5C0F-9344-4702-A902-BFAC6B290970}" srcOrd="18" destOrd="0" presId="urn:microsoft.com/office/officeart/2009/3/layout/RandomtoResultProcess"/>
    <dgm:cxn modelId="{CEA8887E-7D00-4BC4-ACD0-3F08E26AC6DA}" type="presParOf" srcId="{AE2AB7B0-AA6E-426F-861F-783081CFB42D}" destId="{1CC89286-6CFE-4139-953C-4EE872288462}" srcOrd="1" destOrd="0" presId="urn:microsoft.com/office/officeart/2009/3/layout/RandomtoResultProcess"/>
    <dgm:cxn modelId="{2C56E96A-8C8A-482D-91F3-DD0EAF6104FA}" type="presParOf" srcId="{1CC89286-6CFE-4139-953C-4EE872288462}" destId="{A73A8227-9C28-4779-88C1-3866E6F36D26}" srcOrd="0" destOrd="0" presId="urn:microsoft.com/office/officeart/2009/3/layout/RandomtoResultProcess"/>
    <dgm:cxn modelId="{526F7D3A-315C-4DB4-AA34-CA4BD6ADEEDB}" type="presParOf" srcId="{1CC89286-6CFE-4139-953C-4EE872288462}" destId="{B1B79567-1295-4671-B9D8-FA7C6CE2684B}" srcOrd="1" destOrd="0" presId="urn:microsoft.com/office/officeart/2009/3/layout/RandomtoResultProcess"/>
    <dgm:cxn modelId="{1CFF2059-BAFD-4521-8AF8-E6A233366CBC}" type="presParOf" srcId="{AE2AB7B0-AA6E-426F-861F-783081CFB42D}" destId="{1B63A83F-47BE-4306-9747-D93761B61C39}" srcOrd="2" destOrd="0" presId="urn:microsoft.com/office/officeart/2009/3/layout/RandomtoResultProcess"/>
    <dgm:cxn modelId="{F9DB8DC6-D36D-488D-B9FF-2613577CE2C0}" type="presParOf" srcId="{AE2AB7B0-AA6E-426F-861F-783081CFB42D}" destId="{3EBEEAD1-60D1-401F-B0D5-B86C376E6416}" srcOrd="3" destOrd="0" presId="urn:microsoft.com/office/officeart/2009/3/layout/RandomtoResultProcess"/>
    <dgm:cxn modelId="{78E07CC5-FEFC-4FAD-9B58-46FD02F60B16}" type="presParOf" srcId="{3EBEEAD1-60D1-401F-B0D5-B86C376E6416}" destId="{2E37CAF0-CC00-4387-88FC-70BE63DE59BE}" srcOrd="0" destOrd="0" presId="urn:microsoft.com/office/officeart/2009/3/layout/RandomtoResultProcess"/>
    <dgm:cxn modelId="{CCCC4FDC-DD9A-4EDD-9FA7-669281D05524}" type="presParOf" srcId="{3EBEEAD1-60D1-401F-B0D5-B86C376E6416}" destId="{B41AD23F-3B0C-48D3-B593-5122C012003D}" srcOrd="1" destOrd="0" presId="urn:microsoft.com/office/officeart/2009/3/layout/RandomtoResultProcess"/>
    <dgm:cxn modelId="{29E67DC5-B581-4A0E-B982-4654C781542E}" type="presParOf" srcId="{AE2AB7B0-AA6E-426F-861F-783081CFB42D}" destId="{C00A33E4-A456-4524-9FA7-ACC6051C7569}" srcOrd="4" destOrd="0" presId="urn:microsoft.com/office/officeart/2009/3/layout/RandomtoResultProcess"/>
    <dgm:cxn modelId="{0DD68CEE-9A56-4EC1-8E70-0E28F463A570}" type="presParOf" srcId="{C00A33E4-A456-4524-9FA7-ACC6051C7569}" destId="{A25BDABE-DF4B-4C4E-B40C-1462EE3F362F}" srcOrd="0" destOrd="0" presId="urn:microsoft.com/office/officeart/2009/3/layout/RandomtoResultProcess"/>
    <dgm:cxn modelId="{74D752D6-248E-4A1F-BC15-9C7399BC3CF0}" type="presParOf" srcId="{C00A33E4-A456-4524-9FA7-ACC6051C7569}" destId="{B0518BC2-5D14-456A-99E9-2C14AB0D1165}" srcOrd="1" destOrd="0" presId="urn:microsoft.com/office/officeart/2009/3/layout/RandomtoResultProcess"/>
    <dgm:cxn modelId="{368FEB49-4C4A-4C12-9C95-8F267B3E40B0}" type="presParOf" srcId="{C00A33E4-A456-4524-9FA7-ACC6051C7569}" destId="{36D3EB51-C137-4189-B590-C1CDDC04C9C2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923CD7-4FFA-4F5E-AB5E-BC09315D5EC1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3183B36-D45D-43D4-9A4A-B5EFE1A7046D}" type="pres">
      <dgm:prSet presAssocID="{AF923CD7-4FFA-4F5E-AB5E-BC09315D5EC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3EBB4A2-516B-4916-BBF2-09AFD4D92438}" type="presOf" srcId="{AF923CD7-4FFA-4F5E-AB5E-BC09315D5EC1}" destId="{C3183B36-D45D-43D4-9A4A-B5EFE1A7046D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2504496-81A2-44FF-84FC-AE909C578A0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E17ED20C-F7BD-49FA-A93D-F1F71F99B66A}">
      <dgm:prSet phldrT="[Текст]" custT="1"/>
      <dgm:spPr>
        <a:solidFill>
          <a:srgbClr val="2E3E89"/>
        </a:solidFill>
        <a:ln w="76200">
          <a:solidFill>
            <a:schemeClr val="bg1"/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ru-RU" sz="1200" i="0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rPr>
            <a:t>Содействие Национальным метрологическим институтам (НМИ) (или метрологическим организациям, </a:t>
          </a:r>
          <a:br>
            <a:rPr lang="ru-RU" sz="1200" i="0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200" i="0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rPr>
            <a:t>выполняющим функции НМИ) государств-участников Соглашения от 13 марта 1992 года, которые не являются членами КООМЕТ </a:t>
          </a:r>
          <a:r>
            <a:rPr lang="ru-RU" sz="1200" b="0" i="0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rPr>
            <a:t>(и не участвуют в работах в рамках </a:t>
          </a:r>
          <a:r>
            <a:rPr lang="en-US" sz="1200" b="0" i="0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rPr>
            <a:t>CIPM MRA</a:t>
          </a:r>
          <a:r>
            <a:rPr lang="ru-RU" sz="1200" b="0" i="0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rPr>
            <a:t>)</a:t>
          </a:r>
          <a:r>
            <a:rPr lang="en-US" sz="1200" b="0" i="0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200" b="0" i="0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rPr>
            <a:t>в достижении признания сертификатов калибровки</a:t>
          </a:r>
        </a:p>
      </dgm:t>
    </dgm:pt>
    <dgm:pt modelId="{B2043AE1-67E0-4C4F-B25D-C15C02EA716C}" type="parTrans" cxnId="{AA30F678-1D98-4526-8808-DF270516B95D}">
      <dgm:prSet/>
      <dgm:spPr/>
      <dgm:t>
        <a:bodyPr/>
        <a:lstStyle/>
        <a:p>
          <a:endParaRPr lang="ru-RU" sz="1400"/>
        </a:p>
      </dgm:t>
    </dgm:pt>
    <dgm:pt modelId="{B01552DB-13DE-4A13-B4D0-130333C640F1}" type="sibTrans" cxnId="{AA30F678-1D98-4526-8808-DF270516B95D}">
      <dgm:prSet/>
      <dgm:spPr/>
      <dgm:t>
        <a:bodyPr/>
        <a:lstStyle/>
        <a:p>
          <a:endParaRPr lang="ru-RU" sz="1400"/>
        </a:p>
      </dgm:t>
    </dgm:pt>
    <dgm:pt modelId="{79994B8E-EC73-4E38-A41A-4041D5D07FB0}">
      <dgm:prSet phldrT="[Текст]" custT="1"/>
      <dgm:spPr>
        <a:solidFill>
          <a:srgbClr val="2E3E89"/>
        </a:solidFill>
        <a:ln w="76200">
          <a:solidFill>
            <a:schemeClr val="bg1"/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ru-RU" sz="1200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rPr>
            <a:t>Создание условий и преференций в осуществлении метрологических работ в рамках СНГ для укрепления связей на уровне НМИ и иных юридических лиц, осуществляющих работы в области метрологии</a:t>
          </a:r>
        </a:p>
      </dgm:t>
    </dgm:pt>
    <dgm:pt modelId="{23F2C44E-6994-4904-A5A4-02245239EA44}" type="parTrans" cxnId="{1AD270AB-6A0A-4795-8D6D-D2EA5A2D249F}">
      <dgm:prSet/>
      <dgm:spPr/>
      <dgm:t>
        <a:bodyPr/>
        <a:lstStyle/>
        <a:p>
          <a:endParaRPr lang="ru-RU" sz="1400"/>
        </a:p>
      </dgm:t>
    </dgm:pt>
    <dgm:pt modelId="{6C60BF90-843A-49E9-81DA-F9AA45679176}" type="sibTrans" cxnId="{1AD270AB-6A0A-4795-8D6D-D2EA5A2D249F}">
      <dgm:prSet/>
      <dgm:spPr/>
      <dgm:t>
        <a:bodyPr/>
        <a:lstStyle/>
        <a:p>
          <a:endParaRPr lang="ru-RU" sz="1400"/>
        </a:p>
      </dgm:t>
    </dgm:pt>
    <dgm:pt modelId="{985975B1-0449-40AD-A1BB-F3261AEB9DF6}">
      <dgm:prSet phldrT="[Текст]" custT="1"/>
      <dgm:spPr>
        <a:solidFill>
          <a:srgbClr val="2E3E89"/>
        </a:solidFill>
        <a:ln w="76200">
          <a:solidFill>
            <a:schemeClr val="bg1"/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ru-RU" sz="1200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rPr>
            <a:t>Формирование </a:t>
          </a:r>
          <a:br>
            <a:rPr lang="ru-RU" sz="1200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200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rPr>
            <a:t>региональной политики </a:t>
          </a:r>
          <a:br>
            <a:rPr lang="ru-RU" sz="1200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200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rPr>
            <a:t>по метрологической </a:t>
          </a:r>
          <a:br>
            <a:rPr lang="ru-RU" sz="1200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200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rPr>
            <a:t>прослеживаемости</a:t>
          </a:r>
        </a:p>
      </dgm:t>
    </dgm:pt>
    <dgm:pt modelId="{96B917C1-10DC-4BB5-8DCD-9B5B1D2F4F40}" type="parTrans" cxnId="{4A606137-4BE6-4F03-A931-A2B01CF2D8A9}">
      <dgm:prSet/>
      <dgm:spPr/>
      <dgm:t>
        <a:bodyPr/>
        <a:lstStyle/>
        <a:p>
          <a:endParaRPr lang="ru-RU" sz="1400"/>
        </a:p>
      </dgm:t>
    </dgm:pt>
    <dgm:pt modelId="{06C4F216-3C6D-4BE2-A96B-FCF8B79836D9}" type="sibTrans" cxnId="{4A606137-4BE6-4F03-A931-A2B01CF2D8A9}">
      <dgm:prSet/>
      <dgm:spPr/>
      <dgm:t>
        <a:bodyPr/>
        <a:lstStyle/>
        <a:p>
          <a:endParaRPr lang="ru-RU" sz="1400"/>
        </a:p>
      </dgm:t>
    </dgm:pt>
    <dgm:pt modelId="{5DF80168-2530-40CA-99A1-CA6D624DD990}" type="pres">
      <dgm:prSet presAssocID="{E2504496-81A2-44FF-84FC-AE909C578A01}" presName="CompostProcess" presStyleCnt="0">
        <dgm:presLayoutVars>
          <dgm:dir/>
          <dgm:resizeHandles val="exact"/>
        </dgm:presLayoutVars>
      </dgm:prSet>
      <dgm:spPr/>
    </dgm:pt>
    <dgm:pt modelId="{913125D4-E6D9-441A-8DDB-BCDCC4AF07B6}" type="pres">
      <dgm:prSet presAssocID="{E2504496-81A2-44FF-84FC-AE909C578A01}" presName="arrow" presStyleLbl="bgShp" presStyleIdx="0" presStyleCnt="1" custScaleX="117647"/>
      <dgm:spPr>
        <a:solidFill>
          <a:schemeClr val="tx2">
            <a:lumMod val="60000"/>
            <a:lumOff val="40000"/>
          </a:schemeClr>
        </a:solidFill>
        <a:ln w="76200">
          <a:solidFill>
            <a:schemeClr val="bg1"/>
          </a:solidFill>
        </a:ln>
      </dgm:spPr>
    </dgm:pt>
    <dgm:pt modelId="{2EB8563B-F7F2-49AB-B86B-015511725E44}" type="pres">
      <dgm:prSet presAssocID="{E2504496-81A2-44FF-84FC-AE909C578A01}" presName="linearProcess" presStyleCnt="0"/>
      <dgm:spPr/>
    </dgm:pt>
    <dgm:pt modelId="{F168C9A9-8BF9-4F01-82BE-04BD36D544C5}" type="pres">
      <dgm:prSet presAssocID="{E17ED20C-F7BD-49FA-A93D-F1F71F99B66A}" presName="textNode" presStyleLbl="node1" presStyleIdx="0" presStyleCnt="3" custScaleX="98036" custScaleY="1888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0625FE-0692-45F5-A686-D74FC8A51643}" type="pres">
      <dgm:prSet presAssocID="{B01552DB-13DE-4A13-B4D0-130333C640F1}" presName="sibTrans" presStyleCnt="0"/>
      <dgm:spPr/>
    </dgm:pt>
    <dgm:pt modelId="{399500CD-F31D-4472-8AB4-AFBE139D8BC3}" type="pres">
      <dgm:prSet presAssocID="{79994B8E-EC73-4E38-A41A-4041D5D07FB0}" presName="textNode" presStyleLbl="node1" presStyleIdx="1" presStyleCnt="3" custScaleX="98036" custScaleY="1888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EAA300-E4DD-4607-9601-5DB9E36093DB}" type="pres">
      <dgm:prSet presAssocID="{6C60BF90-843A-49E9-81DA-F9AA45679176}" presName="sibTrans" presStyleCnt="0"/>
      <dgm:spPr/>
    </dgm:pt>
    <dgm:pt modelId="{0E58DBF8-0F2B-4F47-B1B7-4ECB1A2EDD02}" type="pres">
      <dgm:prSet presAssocID="{985975B1-0449-40AD-A1BB-F3261AEB9DF6}" presName="textNode" presStyleLbl="node1" presStyleIdx="2" presStyleCnt="3" custScaleX="98036" custScaleY="1888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45B757-01D6-40FC-B3F3-6712AB4E124E}" type="presOf" srcId="{E17ED20C-F7BD-49FA-A93D-F1F71F99B66A}" destId="{F168C9A9-8BF9-4F01-82BE-04BD36D544C5}" srcOrd="0" destOrd="0" presId="urn:microsoft.com/office/officeart/2005/8/layout/hProcess9"/>
    <dgm:cxn modelId="{CA83A8FF-546B-4A3B-8A28-2723289944C9}" type="presOf" srcId="{985975B1-0449-40AD-A1BB-F3261AEB9DF6}" destId="{0E58DBF8-0F2B-4F47-B1B7-4ECB1A2EDD02}" srcOrd="0" destOrd="0" presId="urn:microsoft.com/office/officeart/2005/8/layout/hProcess9"/>
    <dgm:cxn modelId="{3DA159DC-7C03-4F43-B201-BDEA5ADB10B7}" type="presOf" srcId="{79994B8E-EC73-4E38-A41A-4041D5D07FB0}" destId="{399500CD-F31D-4472-8AB4-AFBE139D8BC3}" srcOrd="0" destOrd="0" presId="urn:microsoft.com/office/officeart/2005/8/layout/hProcess9"/>
    <dgm:cxn modelId="{AA30F678-1D98-4526-8808-DF270516B95D}" srcId="{E2504496-81A2-44FF-84FC-AE909C578A01}" destId="{E17ED20C-F7BD-49FA-A93D-F1F71F99B66A}" srcOrd="0" destOrd="0" parTransId="{B2043AE1-67E0-4C4F-B25D-C15C02EA716C}" sibTransId="{B01552DB-13DE-4A13-B4D0-130333C640F1}"/>
    <dgm:cxn modelId="{1AD270AB-6A0A-4795-8D6D-D2EA5A2D249F}" srcId="{E2504496-81A2-44FF-84FC-AE909C578A01}" destId="{79994B8E-EC73-4E38-A41A-4041D5D07FB0}" srcOrd="1" destOrd="0" parTransId="{23F2C44E-6994-4904-A5A4-02245239EA44}" sibTransId="{6C60BF90-843A-49E9-81DA-F9AA45679176}"/>
    <dgm:cxn modelId="{2A7B969E-67EF-4867-8263-4B93DCDB6DD7}" type="presOf" srcId="{E2504496-81A2-44FF-84FC-AE909C578A01}" destId="{5DF80168-2530-40CA-99A1-CA6D624DD990}" srcOrd="0" destOrd="0" presId="urn:microsoft.com/office/officeart/2005/8/layout/hProcess9"/>
    <dgm:cxn modelId="{4A606137-4BE6-4F03-A931-A2B01CF2D8A9}" srcId="{E2504496-81A2-44FF-84FC-AE909C578A01}" destId="{985975B1-0449-40AD-A1BB-F3261AEB9DF6}" srcOrd="2" destOrd="0" parTransId="{96B917C1-10DC-4BB5-8DCD-9B5B1D2F4F40}" sibTransId="{06C4F216-3C6D-4BE2-A96B-FCF8B79836D9}"/>
    <dgm:cxn modelId="{9BEBAD26-0C93-4E8C-A54B-5E194574E25B}" type="presParOf" srcId="{5DF80168-2530-40CA-99A1-CA6D624DD990}" destId="{913125D4-E6D9-441A-8DDB-BCDCC4AF07B6}" srcOrd="0" destOrd="0" presId="urn:microsoft.com/office/officeart/2005/8/layout/hProcess9"/>
    <dgm:cxn modelId="{E8173CD9-06C8-4B6D-AED8-B18C5E623DD3}" type="presParOf" srcId="{5DF80168-2530-40CA-99A1-CA6D624DD990}" destId="{2EB8563B-F7F2-49AB-B86B-015511725E44}" srcOrd="1" destOrd="0" presId="urn:microsoft.com/office/officeart/2005/8/layout/hProcess9"/>
    <dgm:cxn modelId="{5655BBCD-D163-4F5A-95FA-816AD59F66ED}" type="presParOf" srcId="{2EB8563B-F7F2-49AB-B86B-015511725E44}" destId="{F168C9A9-8BF9-4F01-82BE-04BD36D544C5}" srcOrd="0" destOrd="0" presId="urn:microsoft.com/office/officeart/2005/8/layout/hProcess9"/>
    <dgm:cxn modelId="{098FB086-C207-447A-9326-8A50C32590E3}" type="presParOf" srcId="{2EB8563B-F7F2-49AB-B86B-015511725E44}" destId="{C20625FE-0692-45F5-A686-D74FC8A51643}" srcOrd="1" destOrd="0" presId="urn:microsoft.com/office/officeart/2005/8/layout/hProcess9"/>
    <dgm:cxn modelId="{79329B02-7FB8-45C1-A5B7-0C77805BB246}" type="presParOf" srcId="{2EB8563B-F7F2-49AB-B86B-015511725E44}" destId="{399500CD-F31D-4472-8AB4-AFBE139D8BC3}" srcOrd="2" destOrd="0" presId="urn:microsoft.com/office/officeart/2005/8/layout/hProcess9"/>
    <dgm:cxn modelId="{4BE00F34-38A5-4CE5-8D9E-654BEC77945C}" type="presParOf" srcId="{2EB8563B-F7F2-49AB-B86B-015511725E44}" destId="{61EAA300-E4DD-4607-9601-5DB9E36093DB}" srcOrd="3" destOrd="0" presId="urn:microsoft.com/office/officeart/2005/8/layout/hProcess9"/>
    <dgm:cxn modelId="{0835E598-CC36-4781-BE1D-6E2F0304363A}" type="presParOf" srcId="{2EB8563B-F7F2-49AB-B86B-015511725E44}" destId="{0E58DBF8-0F2B-4F47-B1B7-4ECB1A2EDD0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A884-6C6D-4119-87D2-FF1B54FFD5E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F6F-72A4-427A-B110-4DD171512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54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A884-6C6D-4119-87D2-FF1B54FFD5E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F6F-72A4-427A-B110-4DD171512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813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A884-6C6D-4119-87D2-FF1B54FFD5E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F6F-72A4-427A-B110-4DD171512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179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A884-6C6D-4119-87D2-FF1B54FFD5E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F6F-72A4-427A-B110-4DD171512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256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A884-6C6D-4119-87D2-FF1B54FFD5E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F6F-72A4-427A-B110-4DD171512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689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A884-6C6D-4119-87D2-FF1B54FFD5E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F6F-72A4-427A-B110-4DD171512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384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A884-6C6D-4119-87D2-FF1B54FFD5E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F6F-72A4-427A-B110-4DD171512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536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A884-6C6D-4119-87D2-FF1B54FFD5E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F6F-72A4-427A-B110-4DD171512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129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A884-6C6D-4119-87D2-FF1B54FFD5E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F6F-72A4-427A-B110-4DD171512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58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A884-6C6D-4119-87D2-FF1B54FFD5E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F6F-72A4-427A-B110-4DD171512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782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A884-6C6D-4119-87D2-FF1B54FFD5E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7DF6F-72A4-427A-B110-4DD171512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066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6A884-6C6D-4119-87D2-FF1B54FFD5EE}" type="datetimeFigureOut">
              <a:rPr lang="ru-RU" smtClean="0"/>
              <a:t>27.07.2020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7DF6F-72A4-427A-B110-4DD171512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01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image" Target="../media/image3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5" Type="http://schemas.openxmlformats.org/officeDocument/2006/relationships/image" Target="../media/image4.gif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Relationship Id="rId1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rgbClr val="2E3E8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F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МЕЖГОСУДАРСТВЕННЫЙ СОВЕТ ПО СТАНДАРТИЗАЦИИ, МЕТРОЛОГИИ И СЕРТИФИКАЦИИ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534400" y="5943600"/>
            <a:ext cx="3657600" cy="914400"/>
          </a:xfrm>
          <a:prstGeom prst="rect">
            <a:avLst/>
          </a:prstGeom>
          <a:solidFill>
            <a:srgbClr val="2E3E89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FFF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b="1" dirty="0" err="1">
                <a:solidFill>
                  <a:srgbClr val="FFF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Дилшод</a:t>
            </a:r>
            <a:r>
              <a:rPr lang="ru-RU" b="1" dirty="0">
                <a:solidFill>
                  <a:srgbClr val="FFF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solidFill>
                  <a:srgbClr val="FFF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Саттаров</a:t>
            </a:r>
            <a:endParaRPr lang="ru-RU" b="1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solidFill>
                  <a:srgbClr val="FFF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сопредседатель МГС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317412" y="2809335"/>
            <a:ext cx="5874588" cy="1917939"/>
          </a:xfrm>
          <a:prstGeom prst="rect">
            <a:avLst/>
          </a:prstGeom>
          <a:solidFill>
            <a:srgbClr val="2E3E89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F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МЕТРОЛОГИЯ В МГС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4400"/>
            <a:ext cx="12192000" cy="550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733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7920000" y="4284000"/>
            <a:ext cx="3600000" cy="2031325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lvl="0" algn="ctr" defTabSz="1076325"/>
            <a:endParaRPr lang="ru-RU" dirty="0">
              <a:solidFill>
                <a:srgbClr val="2E3E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1076325"/>
            <a:r>
              <a:rPr lang="ru-RU" i="1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Обеспечение достижения совместных целей и задач </a:t>
            </a:r>
            <a:br>
              <a:rPr lang="ru-RU" i="1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i="1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области метрологии через стратегическое партнерство </a:t>
            </a:r>
            <a:br>
              <a:rPr lang="ru-RU" i="1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i="1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МГС и КООМЕТ</a:t>
            </a:r>
          </a:p>
          <a:p>
            <a:pPr lvl="0" algn="ctr" defTabSz="1076325"/>
            <a:endParaRPr lang="en-US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0000" y="1260000"/>
            <a:ext cx="3600000" cy="2739211"/>
          </a:xfrm>
          <a:prstGeom prst="rect">
            <a:avLst/>
          </a:prstGeom>
          <a:solidFill>
            <a:srgbClr val="2E3E89"/>
          </a:solidFill>
          <a:ln w="762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lvl="0" algn="ctr" defTabSz="1076325"/>
            <a:endParaRPr lang="uz-Cyrl-UZ" sz="2000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1076325"/>
            <a:r>
              <a:rPr lang="uz-Cyrl-UZ" sz="6000" dirty="0">
                <a:solidFill>
                  <a:srgbClr val="FFF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 lvl="0" algn="ctr" defTabSz="1076325"/>
            <a:r>
              <a:rPr lang="ru-RU" dirty="0">
                <a:solidFill>
                  <a:srgbClr val="FFF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Отсутствие единых подходов при определении сферы государственного регулирования </a:t>
            </a:r>
          </a:p>
          <a:p>
            <a:pPr lvl="0" algn="ctr" defTabSz="1076325"/>
            <a:endParaRPr lang="ru-RU" sz="2000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20000" y="1003475"/>
            <a:ext cx="3600000" cy="2739211"/>
          </a:xfrm>
          <a:prstGeom prst="rect">
            <a:avLst/>
          </a:prstGeom>
          <a:solidFill>
            <a:srgbClr val="2E3E89"/>
          </a:solidFill>
          <a:ln w="762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lvl="0" algn="ctr" defTabSz="1076325"/>
            <a:endParaRPr lang="uz-Cyrl-UZ" sz="2000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1076325"/>
            <a:r>
              <a:rPr lang="uz-Cyrl-UZ" sz="6000" dirty="0">
                <a:solidFill>
                  <a:srgbClr val="FFF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pPr lvl="0" algn="ctr" defTabSz="1076325"/>
            <a:r>
              <a:rPr lang="ru-RU" dirty="0">
                <a:solidFill>
                  <a:srgbClr val="FFF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Необходимость активизации взаимодействия структурных органов МГС и КООМЕТ</a:t>
            </a:r>
          </a:p>
          <a:p>
            <a:pPr lvl="0" algn="ctr" defTabSz="1076325"/>
            <a:endParaRPr lang="ru-RU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1076325"/>
            <a:endParaRPr lang="uz-Cyrl-UZ" sz="2000" b="1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20000" y="1141975"/>
            <a:ext cx="3600000" cy="2646878"/>
          </a:xfrm>
          <a:prstGeom prst="rect">
            <a:avLst/>
          </a:prstGeom>
          <a:solidFill>
            <a:srgbClr val="2E3E89"/>
          </a:solidFill>
          <a:ln w="762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lvl="0" algn="ctr" defTabSz="1076325"/>
            <a:endParaRPr lang="ru-RU" sz="1400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1076325"/>
            <a:r>
              <a:rPr lang="ru-RU" sz="6000" dirty="0">
                <a:solidFill>
                  <a:srgbClr val="FFF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uz-Cyrl-UZ" sz="6000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76325"/>
            <a:r>
              <a:rPr lang="ru-RU" dirty="0">
                <a:solidFill>
                  <a:srgbClr val="FFF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Отсутствие централизованной базы данных по метрологии </a:t>
            </a:r>
            <a:br>
              <a:rPr lang="ru-RU" dirty="0">
                <a:solidFill>
                  <a:srgbClr val="FFF4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solidFill>
                  <a:srgbClr val="FFF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рамках МГС</a:t>
            </a:r>
          </a:p>
          <a:p>
            <a:pPr algn="ctr" defTabSz="1076325"/>
            <a:endParaRPr lang="ru-RU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076325"/>
            <a:endParaRPr lang="uz-Cyrl-UZ" sz="2000" b="1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360000" y="360000"/>
            <a:ext cx="10800000" cy="1080000"/>
            <a:chOff x="0" y="0"/>
            <a:chExt cx="11520000" cy="2160000"/>
          </a:xfrm>
        </p:grpSpPr>
        <p:sp>
          <p:nvSpPr>
            <p:cNvPr id="13" name="Блок-схема: ручное управление 12"/>
            <p:cNvSpPr/>
            <p:nvPr/>
          </p:nvSpPr>
          <p:spPr>
            <a:xfrm rot="16200000">
              <a:off x="4680000" y="-4680000"/>
              <a:ext cx="2160000" cy="11520000"/>
            </a:xfrm>
            <a:prstGeom prst="flowChartManualOperation">
              <a:avLst/>
            </a:prstGeom>
            <a:solidFill>
              <a:srgbClr val="2E3E89"/>
            </a:solidFill>
            <a:ln w="7620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Блок-схема: ручное управление 4"/>
            <p:cNvSpPr/>
            <p:nvPr/>
          </p:nvSpPr>
          <p:spPr>
            <a:xfrm>
              <a:off x="0" y="432000"/>
              <a:ext cx="11520000" cy="129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0" tIns="0" rIns="101600" bIns="0" numCol="1" spcCol="1270" anchor="ctr" anchorCtr="0">
              <a:noAutofit/>
            </a:bodyPr>
            <a:lstStyle/>
            <a:p>
              <a:pPr marL="177800" lvl="0" defTabSz="711200"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dirty="0">
                  <a:solidFill>
                    <a:srgbClr val="FFF4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Вопросы в области метрологии, требуемые решения МГС</a:t>
              </a:r>
              <a:endParaRPr lang="ru-RU" sz="2400" b="1" kern="1200" dirty="0">
                <a:solidFill>
                  <a:srgbClr val="FFF4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20000" y="4060338"/>
            <a:ext cx="3600000" cy="2308324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lvl="0" algn="ctr" defTabSz="1076325"/>
            <a:endParaRPr lang="ru-RU" dirty="0">
              <a:solidFill>
                <a:srgbClr val="2E3E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1076325"/>
            <a:r>
              <a:rPr lang="ru-RU" i="1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Сближение </a:t>
            </a:r>
            <a:br>
              <a:rPr lang="ru-RU" i="1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i="1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подходов </a:t>
            </a:r>
            <a:br>
              <a:rPr lang="ru-RU" i="1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i="1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 формированию </a:t>
            </a:r>
            <a:br>
              <a:rPr lang="ru-RU" i="1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i="1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сферы государственного регулирования обеспечения единства измерений</a:t>
            </a:r>
            <a:endParaRPr lang="en-US" i="1" dirty="0">
              <a:solidFill>
                <a:srgbClr val="2E3E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1076325"/>
            <a:endParaRPr lang="en-US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20000" y="4140000"/>
            <a:ext cx="3600000" cy="2031325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lvl="0" algn="ctr" defTabSz="1076325"/>
            <a:endParaRPr lang="ru-RU" dirty="0">
              <a:solidFill>
                <a:srgbClr val="2E3E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1076325"/>
            <a:endParaRPr lang="ru-RU" dirty="0">
              <a:solidFill>
                <a:srgbClr val="2E3E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1076325"/>
            <a:r>
              <a:rPr lang="ru-RU" i="1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Цифровая трансформация деятельности в области обеспечения единства измерений </a:t>
            </a:r>
          </a:p>
          <a:p>
            <a:pPr lvl="0" algn="ctr" defTabSz="1076325"/>
            <a:endParaRPr lang="en-US" dirty="0">
              <a:solidFill>
                <a:srgbClr val="FFF4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 flipH="1">
            <a:off x="3600000" y="3420000"/>
            <a:ext cx="8246972" cy="1080000"/>
            <a:chOff x="0" y="0"/>
            <a:chExt cx="11520000" cy="2160000"/>
          </a:xfrm>
        </p:grpSpPr>
        <p:sp>
          <p:nvSpPr>
            <p:cNvPr id="20" name="Блок-схема: ручное управление 19"/>
            <p:cNvSpPr/>
            <p:nvPr/>
          </p:nvSpPr>
          <p:spPr>
            <a:xfrm rot="16200000">
              <a:off x="4680000" y="-4680000"/>
              <a:ext cx="2160000" cy="11520000"/>
            </a:xfrm>
            <a:prstGeom prst="flowChartManualOperation">
              <a:avLst/>
            </a:prstGeom>
            <a:solidFill>
              <a:srgbClr val="FFF400"/>
            </a:solidFill>
            <a:ln w="7620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vert="vert270"/>
            <a:lstStyle/>
            <a:p>
              <a:pPr algn="ctr"/>
              <a:r>
                <a:rPr lang="ru-RU" sz="2400" dirty="0">
                  <a:solidFill>
                    <a:srgbClr val="2E3E8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                                                      </a:t>
              </a:r>
              <a:r>
                <a:rPr lang="ru-RU" sz="2400" b="1" dirty="0">
                  <a:solidFill>
                    <a:srgbClr val="2E3E8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Варианты</a:t>
              </a:r>
              <a:r>
                <a:rPr lang="ru-RU" sz="2400" dirty="0">
                  <a:solidFill>
                    <a:srgbClr val="2E3E8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2400" b="1" dirty="0">
                  <a:solidFill>
                    <a:srgbClr val="2E3E8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решения</a:t>
              </a:r>
            </a:p>
          </p:txBody>
        </p:sp>
        <p:sp>
          <p:nvSpPr>
            <p:cNvPr id="21" name="Блок-схема: ручное управление 4"/>
            <p:cNvSpPr/>
            <p:nvPr/>
          </p:nvSpPr>
          <p:spPr>
            <a:xfrm>
              <a:off x="0" y="432000"/>
              <a:ext cx="11520000" cy="129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0" tIns="0" rIns="101600" bIns="0" numCol="1" spcCol="1270" anchor="ctr" anchorCtr="0">
              <a:noAutofit/>
            </a:bodyPr>
            <a:lstStyle/>
            <a:p>
              <a:pPr marL="177800" lvl="0" defTabSz="711200">
                <a:spcBef>
                  <a:spcPct val="0"/>
                </a:spcBef>
                <a:spcAft>
                  <a:spcPct val="35000"/>
                </a:spcAft>
              </a:pPr>
              <a:endParaRPr lang="ru-RU" sz="2400" b="1" kern="1200" dirty="0">
                <a:solidFill>
                  <a:srgbClr val="FFF4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907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360000" y="360000"/>
            <a:ext cx="11284413" cy="1850748"/>
            <a:chOff x="0" y="0"/>
            <a:chExt cx="11520000" cy="2160000"/>
          </a:xfrm>
        </p:grpSpPr>
        <p:sp>
          <p:nvSpPr>
            <p:cNvPr id="12" name="Блок-схема: ручное управление 11"/>
            <p:cNvSpPr/>
            <p:nvPr/>
          </p:nvSpPr>
          <p:spPr>
            <a:xfrm rot="16200000">
              <a:off x="4680000" y="-4680000"/>
              <a:ext cx="2160000" cy="11520000"/>
            </a:xfrm>
            <a:prstGeom prst="flowChartManualOperation">
              <a:avLst/>
            </a:prstGeom>
            <a:solidFill>
              <a:srgbClr val="2E3E89"/>
            </a:solidFill>
            <a:ln w="7620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Блок-схема: ручное управление 4"/>
            <p:cNvSpPr/>
            <p:nvPr/>
          </p:nvSpPr>
          <p:spPr>
            <a:xfrm>
              <a:off x="0" y="432000"/>
              <a:ext cx="11520000" cy="129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0" tIns="0" rIns="101600" bIns="0" numCol="1" spcCol="1270" anchor="ctr" anchorCtr="0">
              <a:noAutofit/>
            </a:bodyPr>
            <a:lstStyle/>
            <a:p>
              <a:pPr marL="177800" defTabSz="711200"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dirty="0">
                  <a:solidFill>
                    <a:srgbClr val="FFF4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Сближение подходов к формированию сферы государственного регулирования обеспечения единства измерений</a:t>
              </a:r>
              <a:endParaRPr lang="ru-RU" sz="3600" b="1" i="1" kern="1200" dirty="0">
                <a:solidFill>
                  <a:srgbClr val="FFF4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617886317"/>
              </p:ext>
            </p:extLst>
          </p:nvPr>
        </p:nvGraphicFramePr>
        <p:xfrm>
          <a:off x="533531" y="2210748"/>
          <a:ext cx="11378221" cy="463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06142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360000" y="360000"/>
            <a:ext cx="11284413" cy="1850748"/>
            <a:chOff x="0" y="0"/>
            <a:chExt cx="11520000" cy="2160000"/>
          </a:xfrm>
        </p:grpSpPr>
        <p:sp>
          <p:nvSpPr>
            <p:cNvPr id="12" name="Блок-схема: ручное управление 11"/>
            <p:cNvSpPr/>
            <p:nvPr/>
          </p:nvSpPr>
          <p:spPr>
            <a:xfrm rot="16200000">
              <a:off x="4680000" y="-4680000"/>
              <a:ext cx="2160000" cy="11520000"/>
            </a:xfrm>
            <a:prstGeom prst="flowChartManualOperation">
              <a:avLst/>
            </a:prstGeom>
            <a:solidFill>
              <a:srgbClr val="2E3E89"/>
            </a:solidFill>
            <a:ln w="7620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Блок-схема: ручное управление 4"/>
            <p:cNvSpPr/>
            <p:nvPr/>
          </p:nvSpPr>
          <p:spPr>
            <a:xfrm>
              <a:off x="0" y="432000"/>
              <a:ext cx="11520000" cy="129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0" tIns="0" rIns="101600" bIns="0" numCol="1" spcCol="1270" anchor="ctr" anchorCtr="0">
              <a:noAutofit/>
            </a:bodyPr>
            <a:lstStyle/>
            <a:p>
              <a:pPr marL="177800" defTabSz="711200"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dirty="0">
                  <a:solidFill>
                    <a:srgbClr val="FFF4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Цифровая трансформация деятельности </a:t>
              </a:r>
              <a:br>
                <a:rPr lang="ru-RU" sz="2400" b="1" dirty="0">
                  <a:solidFill>
                    <a:srgbClr val="FFF4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ru-RU" sz="2400" b="1" dirty="0">
                  <a:solidFill>
                    <a:srgbClr val="FFF4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 области обеспечения единства измерений </a:t>
              </a:r>
            </a:p>
          </p:txBody>
        </p:sp>
      </p:grp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429164267"/>
              </p:ext>
            </p:extLst>
          </p:nvPr>
        </p:nvGraphicFramePr>
        <p:xfrm>
          <a:off x="2172065" y="2137145"/>
          <a:ext cx="11405912" cy="4207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70224" y="4800019"/>
            <a:ext cx="805937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 Реестр межгосударственных стандартных образцов </a:t>
            </a:r>
            <a:r>
              <a:rPr lang="ru-RU" sz="1400" i="1" dirty="0"/>
              <a:t>(ведет МГС, 2232 ед.)</a:t>
            </a:r>
            <a:endParaRPr lang="ru-RU" sz="1400" dirty="0">
              <a:solidFill>
                <a:srgbClr val="2E3E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 ССД о физических константах и свойствах веществ и материалов СНГ </a:t>
            </a:r>
            <a:r>
              <a:rPr lang="ru-RU" sz="1400" i="1" dirty="0"/>
              <a:t>(ведет МГС, 270 ед.)</a:t>
            </a:r>
            <a:endParaRPr lang="ru-RU" sz="1400" dirty="0">
              <a:solidFill>
                <a:srgbClr val="2E3E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Первичные референтные методики (методы) измерений </a:t>
            </a:r>
            <a:r>
              <a:rPr lang="ru-RU" sz="1400" i="1" dirty="0"/>
              <a:t>(отсутствует общая картина)</a:t>
            </a:r>
            <a:endParaRPr lang="ru-RU" sz="1400" dirty="0">
              <a:solidFill>
                <a:srgbClr val="2E3E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Реестры методик выполнения измерений </a:t>
            </a:r>
            <a:r>
              <a:rPr lang="ru-RU" sz="1400" i="1" dirty="0"/>
              <a:t>(ведутся отдельно по государствам)</a:t>
            </a:r>
            <a:endParaRPr lang="ru-RU" sz="1400" dirty="0">
              <a:solidFill>
                <a:srgbClr val="2E3E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5. Национальные первичные эталоны </a:t>
            </a:r>
            <a:r>
              <a:rPr lang="ru-RU" sz="1400" i="1" dirty="0"/>
              <a:t>(ведет МГС, 396 ед.)</a:t>
            </a:r>
            <a:endParaRPr lang="ru-RU" sz="1400" dirty="0">
              <a:solidFill>
                <a:srgbClr val="2E3E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6. Утверждённые типы средств измерений </a:t>
            </a:r>
            <a:r>
              <a:rPr lang="ru-RU" sz="1400" i="1" dirty="0"/>
              <a:t>(ведутся отдельно по государствам)</a:t>
            </a:r>
            <a:endParaRPr lang="ru-RU" sz="1400" dirty="0">
              <a:solidFill>
                <a:srgbClr val="2E3E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7. Признанные утверждённые типы средств измерений </a:t>
            </a:r>
            <a:r>
              <a:rPr lang="ru-RU" sz="1400" dirty="0"/>
              <a:t>(</a:t>
            </a:r>
            <a:r>
              <a:rPr lang="ru-RU" sz="1400" i="1" dirty="0"/>
              <a:t>ведет МГС, 830 ед.</a:t>
            </a:r>
            <a:r>
              <a:rPr lang="ru-RU" sz="1400" dirty="0"/>
              <a:t>)</a:t>
            </a:r>
            <a:endParaRPr lang="ru-RU" sz="1400" dirty="0">
              <a:solidFill>
                <a:srgbClr val="2E3E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239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0000" y="630000"/>
            <a:ext cx="716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Стратегия развития </a:t>
            </a:r>
            <a:r>
              <a:rPr lang="ru-RU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Межгосударственного совета </a:t>
            </a:r>
            <a:br>
              <a:rPr lang="ru-RU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 стандартизации, метрологии и сертификации на период </a:t>
            </a:r>
            <a:br>
              <a:rPr lang="ru-RU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 2030 года и </a:t>
            </a:r>
            <a:r>
              <a:rPr lang="ru-RU" b="1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Протокол о сотрудничестве и взаимодействии </a:t>
            </a:r>
            <a:r>
              <a:rPr lang="ru-RU" dirty="0">
                <a:solidFill>
                  <a:srgbClr val="2E3E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между КООМЕТ и МГС в области метрологии предусматривают:</a:t>
            </a: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3928624243"/>
              </p:ext>
            </p:extLst>
          </p:nvPr>
        </p:nvGraphicFramePr>
        <p:xfrm>
          <a:off x="359999" y="1998595"/>
          <a:ext cx="11520000" cy="21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944970437"/>
              </p:ext>
            </p:extLst>
          </p:nvPr>
        </p:nvGraphicFramePr>
        <p:xfrm>
          <a:off x="359999" y="1830329"/>
          <a:ext cx="11451002" cy="3017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1854901" cy="162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0" y="666000"/>
            <a:ext cx="1969695" cy="100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0075" y="4660910"/>
            <a:ext cx="38496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ru-RU" sz="1200" b="1" i="1" dirty="0">
                <a:solidFill>
                  <a:srgbClr val="2E3E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подписании ими CIPM MRA</a:t>
            </a:r>
          </a:p>
          <a:p>
            <a:pPr lvl="0">
              <a:lnSpc>
                <a:spcPct val="100000"/>
              </a:lnSpc>
            </a:pPr>
            <a:endParaRPr lang="ru-RU" sz="1200" b="1" i="1" dirty="0">
              <a:solidFill>
                <a:srgbClr val="2E3E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0000"/>
              </a:lnSpc>
            </a:pPr>
            <a:r>
              <a:rPr lang="ru-RU" sz="1200" b="1" i="1" dirty="0">
                <a:solidFill>
                  <a:srgbClr val="2E3E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оценке их систем менеджмента по международному стандарту ISO/IEC 17025</a:t>
            </a:r>
          </a:p>
          <a:p>
            <a:pPr lvl="0">
              <a:lnSpc>
                <a:spcPct val="100000"/>
              </a:lnSpc>
            </a:pPr>
            <a:endParaRPr lang="ru-RU" sz="1200" b="1" i="1" dirty="0">
              <a:solidFill>
                <a:srgbClr val="2E3E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0000"/>
              </a:lnSpc>
            </a:pPr>
            <a:r>
              <a:rPr lang="ru-RU" sz="1200" b="1" i="1" dirty="0">
                <a:solidFill>
                  <a:srgbClr val="2E3E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проведении работ по представлению своих калибровочных и измерительных возможностей в международную базу данных Международного бюро весов и мер (</a:t>
            </a:r>
            <a:r>
              <a:rPr lang="en-US" sz="1200" b="1" i="1" dirty="0">
                <a:solidFill>
                  <a:srgbClr val="2E3E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BIPM</a:t>
            </a:r>
            <a:r>
              <a:rPr lang="ru-RU" sz="1200" b="1" i="1" dirty="0">
                <a:solidFill>
                  <a:srgbClr val="2E3E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09771" y="4686975"/>
            <a:ext cx="38496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ru-RU" sz="1200" b="1" i="1" dirty="0">
                <a:solidFill>
                  <a:srgbClr val="2E3E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Поэтапное вовлечение юридических лиц, осуществляющих работы в области метрологии, в оказание услуг в сфере государственного регулирования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259391" y="4660910"/>
            <a:ext cx="38496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ru-RU" sz="1200" b="1" i="1" dirty="0">
                <a:solidFill>
                  <a:srgbClr val="2E3E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Подготовка инструкции по демонстрации метрологической прослеживаемости с учетом рекомендаций </a:t>
            </a:r>
            <a:r>
              <a:rPr lang="en-US" sz="1200" b="1" i="1" dirty="0">
                <a:solidFill>
                  <a:srgbClr val="2E3E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BIPM </a:t>
            </a:r>
            <a:r>
              <a:rPr lang="ru-RU" sz="1200" b="1" i="1" dirty="0">
                <a:solidFill>
                  <a:srgbClr val="2E3E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US" sz="1200" b="1" i="1" dirty="0">
                <a:solidFill>
                  <a:srgbClr val="2E3E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ILAC</a:t>
            </a:r>
            <a:endParaRPr lang="ru-RU" sz="1200" b="1" i="1" dirty="0">
              <a:solidFill>
                <a:srgbClr val="2E3E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4302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874</TotalTime>
  <Words>393</Words>
  <Application>Microsoft Office PowerPoint</Application>
  <PresentationFormat>Широкоэкранный</PresentationFormat>
  <Paragraphs>54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52</cp:revision>
  <dcterms:created xsi:type="dcterms:W3CDTF">2020-07-23T09:26:03Z</dcterms:created>
  <dcterms:modified xsi:type="dcterms:W3CDTF">2020-07-27T10:52:51Z</dcterms:modified>
</cp:coreProperties>
</file>